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5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theme/theme6.xml" ContentType="application/vnd.openxmlformats-officedocument.theme+xml"/>
  <Override PartName="/ppt/tags/tag9.xml" ContentType="application/vnd.openxmlformats-officedocument.presentationml.tags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00" r:id="rId1"/>
    <p:sldMasterId id="2147483674" r:id="rId2"/>
    <p:sldMasterId id="2147483725" r:id="rId3"/>
    <p:sldMasterId id="2147483855" r:id="rId4"/>
    <p:sldMasterId id="2147483876" r:id="rId5"/>
    <p:sldMasterId id="2147483897" r:id="rId6"/>
  </p:sldMasterIdLst>
  <p:notesMasterIdLst>
    <p:notesMasterId r:id="rId8"/>
  </p:notesMasterIdLst>
  <p:sldIdLst>
    <p:sldId id="488" r:id="rId7"/>
  </p:sldIdLst>
  <p:sldSz cx="12192000" cy="6858000"/>
  <p:notesSz cx="9926638" cy="6669088"/>
  <p:custDataLst>
    <p:tags r:id="rId9"/>
  </p:custDataLst>
  <p:defaultTextStyle>
    <a:defPPr>
      <a:defRPr lang="ru-RU"/>
    </a:defPPr>
    <a:lvl1pPr marL="0" algn="l" defTabSz="554401" rtl="0" eaLnBrk="1" latinLnBrk="0" hangingPunct="1">
      <a:defRPr sz="1091" kern="1200">
        <a:solidFill>
          <a:schemeClr val="tx1"/>
        </a:solidFill>
        <a:latin typeface="+mn-lt"/>
        <a:ea typeface="+mn-ea"/>
        <a:cs typeface="+mn-cs"/>
      </a:defRPr>
    </a:lvl1pPr>
    <a:lvl2pPr marL="277200" algn="l" defTabSz="554401" rtl="0" eaLnBrk="1" latinLnBrk="0" hangingPunct="1">
      <a:defRPr sz="1091" kern="1200">
        <a:solidFill>
          <a:schemeClr val="tx1"/>
        </a:solidFill>
        <a:latin typeface="+mn-lt"/>
        <a:ea typeface="+mn-ea"/>
        <a:cs typeface="+mn-cs"/>
      </a:defRPr>
    </a:lvl2pPr>
    <a:lvl3pPr marL="554401" algn="l" defTabSz="554401" rtl="0" eaLnBrk="1" latinLnBrk="0" hangingPunct="1">
      <a:defRPr sz="1091" kern="1200">
        <a:solidFill>
          <a:schemeClr val="tx1"/>
        </a:solidFill>
        <a:latin typeface="+mn-lt"/>
        <a:ea typeface="+mn-ea"/>
        <a:cs typeface="+mn-cs"/>
      </a:defRPr>
    </a:lvl3pPr>
    <a:lvl4pPr marL="831601" algn="l" defTabSz="554401" rtl="0" eaLnBrk="1" latinLnBrk="0" hangingPunct="1">
      <a:defRPr sz="1091" kern="1200">
        <a:solidFill>
          <a:schemeClr val="tx1"/>
        </a:solidFill>
        <a:latin typeface="+mn-lt"/>
        <a:ea typeface="+mn-ea"/>
        <a:cs typeface="+mn-cs"/>
      </a:defRPr>
    </a:lvl4pPr>
    <a:lvl5pPr marL="1108801" algn="l" defTabSz="554401" rtl="0" eaLnBrk="1" latinLnBrk="0" hangingPunct="1">
      <a:defRPr sz="1091" kern="1200">
        <a:solidFill>
          <a:schemeClr val="tx1"/>
        </a:solidFill>
        <a:latin typeface="+mn-lt"/>
        <a:ea typeface="+mn-ea"/>
        <a:cs typeface="+mn-cs"/>
      </a:defRPr>
    </a:lvl5pPr>
    <a:lvl6pPr marL="1386002" algn="l" defTabSz="554401" rtl="0" eaLnBrk="1" latinLnBrk="0" hangingPunct="1">
      <a:defRPr sz="1091" kern="1200">
        <a:solidFill>
          <a:schemeClr val="tx1"/>
        </a:solidFill>
        <a:latin typeface="+mn-lt"/>
        <a:ea typeface="+mn-ea"/>
        <a:cs typeface="+mn-cs"/>
      </a:defRPr>
    </a:lvl6pPr>
    <a:lvl7pPr marL="1663202" algn="l" defTabSz="554401" rtl="0" eaLnBrk="1" latinLnBrk="0" hangingPunct="1">
      <a:defRPr sz="1091" kern="1200">
        <a:solidFill>
          <a:schemeClr val="tx1"/>
        </a:solidFill>
        <a:latin typeface="+mn-lt"/>
        <a:ea typeface="+mn-ea"/>
        <a:cs typeface="+mn-cs"/>
      </a:defRPr>
    </a:lvl7pPr>
    <a:lvl8pPr marL="1940403" algn="l" defTabSz="554401" rtl="0" eaLnBrk="1" latinLnBrk="0" hangingPunct="1">
      <a:defRPr sz="1091" kern="1200">
        <a:solidFill>
          <a:schemeClr val="tx1"/>
        </a:solidFill>
        <a:latin typeface="+mn-lt"/>
        <a:ea typeface="+mn-ea"/>
        <a:cs typeface="+mn-cs"/>
      </a:defRPr>
    </a:lvl8pPr>
    <a:lvl9pPr marL="2217603" algn="l" defTabSz="554401" rtl="0" eaLnBrk="1" latinLnBrk="0" hangingPunct="1">
      <a:defRPr sz="109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0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8D9FF"/>
    <a:srgbClr val="B1A7AA"/>
    <a:srgbClr val="D9D9D9"/>
    <a:srgbClr val="0E0804"/>
    <a:srgbClr val="FFFFFF"/>
    <a:srgbClr val="E6E6E6"/>
    <a:srgbClr val="F4EDE9"/>
    <a:srgbClr val="59ACD2"/>
    <a:srgbClr val="D7FC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98" autoAdjust="0"/>
    <p:restoredTop sz="96395" autoAdjust="0"/>
  </p:normalViewPr>
  <p:slideViewPr>
    <p:cSldViewPr>
      <p:cViewPr varScale="1">
        <p:scale>
          <a:sx n="115" d="100"/>
          <a:sy n="115" d="100"/>
        </p:scale>
        <p:origin x="828" y="108"/>
      </p:cViewPr>
      <p:guideLst>
        <p:guide orient="horz" pos="1570"/>
        <p:guide pos="3840"/>
      </p:guideLst>
    </p:cSldViewPr>
  </p:slideViewPr>
  <p:outlineViewPr>
    <p:cViewPr>
      <p:scale>
        <a:sx n="33" d="100"/>
        <a:sy n="33" d="100"/>
      </p:scale>
      <p:origin x="0" y="-263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6" d="100"/>
          <a:sy n="56" d="100"/>
        </p:scale>
        <p:origin x="950" y="53"/>
      </p:cViewPr>
      <p:guideLst>
        <p:guide orient="horz" pos="210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752" cy="334203"/>
          </a:xfrm>
          <a:prstGeom prst="rect">
            <a:avLst/>
          </a:prstGeom>
        </p:spPr>
        <p:txBody>
          <a:bodyPr vert="horz" lIns="48303" tIns="24151" rIns="48303" bIns="24151" rtlCol="0"/>
          <a:lstStyle>
            <a:lvl1pPr algn="l">
              <a:defRPr sz="6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534" y="1"/>
            <a:ext cx="4301752" cy="334203"/>
          </a:xfrm>
          <a:prstGeom prst="rect">
            <a:avLst/>
          </a:prstGeom>
        </p:spPr>
        <p:txBody>
          <a:bodyPr vert="horz" lIns="48303" tIns="24151" rIns="48303" bIns="24151" rtlCol="0"/>
          <a:lstStyle>
            <a:lvl1pPr algn="r">
              <a:defRPr sz="600"/>
            </a:lvl1pPr>
          </a:lstStyle>
          <a:p>
            <a:fld id="{784B258E-DAAF-4A75-8C27-BE85EBF92687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62275" y="835025"/>
            <a:ext cx="4002088" cy="225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48303" tIns="24151" rIns="48303" bIns="2415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351" y="3209102"/>
            <a:ext cx="7941937" cy="2626819"/>
          </a:xfrm>
          <a:prstGeom prst="rect">
            <a:avLst/>
          </a:prstGeom>
        </p:spPr>
        <p:txBody>
          <a:bodyPr vert="horz" lIns="48303" tIns="24151" rIns="48303" bIns="2415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334885"/>
            <a:ext cx="4301752" cy="334203"/>
          </a:xfrm>
          <a:prstGeom prst="rect">
            <a:avLst/>
          </a:prstGeom>
        </p:spPr>
        <p:txBody>
          <a:bodyPr vert="horz" lIns="48303" tIns="24151" rIns="48303" bIns="24151" rtlCol="0" anchor="b"/>
          <a:lstStyle>
            <a:lvl1pPr algn="l">
              <a:defRPr sz="6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534" y="6334885"/>
            <a:ext cx="4301752" cy="334203"/>
          </a:xfrm>
          <a:prstGeom prst="rect">
            <a:avLst/>
          </a:prstGeom>
        </p:spPr>
        <p:txBody>
          <a:bodyPr vert="horz" lIns="48303" tIns="24151" rIns="48303" bIns="24151" rtlCol="0" anchor="b"/>
          <a:lstStyle>
            <a:lvl1pPr algn="r">
              <a:defRPr sz="600"/>
            </a:lvl1pPr>
          </a:lstStyle>
          <a:p>
            <a:fld id="{FA66F574-A63C-4239-BD75-F7798F58ED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087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1pPr>
    <a:lvl2pPr marL="277200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2pPr>
    <a:lvl3pPr marL="554401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3pPr>
    <a:lvl4pPr marL="831601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4pPr>
    <a:lvl5pPr marL="1108801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5pPr>
    <a:lvl6pPr marL="1386002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6pPr>
    <a:lvl7pPr marL="1663202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7pPr>
    <a:lvl8pPr marL="1940403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8pPr>
    <a:lvl9pPr marL="2217603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делител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 hasCustomPrompt="1"/>
          </p:nvPr>
        </p:nvSpPr>
        <p:spPr>
          <a:xfrm>
            <a:off x="379412" y="3090193"/>
            <a:ext cx="6707187" cy="1692771"/>
          </a:xfrm>
        </p:spPr>
        <p:txBody>
          <a:bodyPr anchor="t" anchorCtr="0"/>
          <a:lstStyle>
            <a:lvl1pPr marL="0" algn="l" defTabSz="542925">
              <a:lnSpc>
                <a:spcPct val="10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</a:lstStyle>
          <a:p>
            <a:pPr marL="7701" marR="3081">
              <a:lnSpc>
                <a:spcPts val="3250"/>
              </a:lnSpc>
              <a:spcBef>
                <a:spcPts val="170"/>
              </a:spcBef>
            </a:pPr>
            <a:r>
              <a:rPr lang="ru-RU" sz="2800" spc="12" dirty="0" smtClean="0">
                <a:latin typeface="Verdana"/>
                <a:cs typeface="Verdana"/>
              </a:rPr>
              <a:t>Очень длинный заголовок раздела презентации в несколько строк, базовая  линия первой строки выравнена  по линии горизонта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2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79413" y="4782964"/>
            <a:ext cx="6707187" cy="846386"/>
          </a:xfrm>
        </p:spPr>
        <p:txBody>
          <a:bodyPr/>
          <a:lstStyle>
            <a:lvl1pPr marL="0" algn="l">
              <a:lnSpc>
                <a:spcPct val="100000"/>
              </a:lnSpc>
              <a:spcBef>
                <a:spcPts val="0"/>
              </a:spcBef>
              <a:defRPr sz="2800"/>
            </a:lvl1pPr>
          </a:lstStyle>
          <a:p>
            <a:pPr marL="7701" marR="3081">
              <a:lnSpc>
                <a:spcPts val="3250"/>
              </a:lnSpc>
              <a:spcBef>
                <a:spcPts val="170"/>
              </a:spcBef>
            </a:pPr>
            <a:r>
              <a:rPr lang="ru-RU" kern="0" spc="12" dirty="0" smtClean="0">
                <a:solidFill>
                  <a:srgbClr val="828282"/>
                </a:solidFill>
                <a:latin typeface="Verdana"/>
                <a:cs typeface="Verdana"/>
              </a:rPr>
              <a:t>Подзаголовок раздела,</a:t>
            </a:r>
            <a:br>
              <a:rPr lang="ru-RU" kern="0" spc="12" dirty="0" smtClean="0">
                <a:solidFill>
                  <a:srgbClr val="828282"/>
                </a:solidFill>
                <a:latin typeface="Verdana"/>
                <a:cs typeface="Verdana"/>
              </a:rPr>
            </a:br>
            <a:r>
              <a:rPr lang="ru-RU" kern="0" spc="12" dirty="0" smtClean="0">
                <a:solidFill>
                  <a:srgbClr val="828282"/>
                </a:solidFill>
                <a:latin typeface="Verdana"/>
                <a:cs typeface="Verdana"/>
              </a:rPr>
              <a:t>тоже достаточно длинный</a:t>
            </a:r>
          </a:p>
        </p:txBody>
      </p:sp>
    </p:spTree>
    <p:extLst>
      <p:ext uri="{BB962C8B-B14F-4D97-AF65-F5344CB8AC3E}">
        <p14:creationId xmlns:p14="http://schemas.microsoft.com/office/powerpoint/2010/main" val="84453789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блок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371475" y="1431923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1" name="Объект 6"/>
          <p:cNvSpPr>
            <a:spLocks noGrp="1"/>
          </p:cNvSpPr>
          <p:nvPr>
            <p:ph sz="quarter" idx="14"/>
          </p:nvPr>
        </p:nvSpPr>
        <p:spPr>
          <a:xfrm>
            <a:off x="6248400" y="1431923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371475" y="3927474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3" name="Объект 6"/>
          <p:cNvSpPr>
            <a:spLocks noGrp="1"/>
          </p:cNvSpPr>
          <p:nvPr>
            <p:ph sz="quarter" idx="16"/>
          </p:nvPr>
        </p:nvSpPr>
        <p:spPr>
          <a:xfrm>
            <a:off x="6248400" y="3927474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47612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лок_2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1438401"/>
            <a:ext cx="11449048" cy="1107996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sz="1800" b="0" i="0">
                <a:solidFill>
                  <a:schemeClr val="tx1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Основной посыл / мысль слайда в несколько строк </a:t>
            </a:r>
            <a:br>
              <a:rPr lang="ru-RU" dirty="0" smtClean="0"/>
            </a:br>
            <a:r>
              <a:rPr lang="ru-RU" dirty="0" smtClean="0"/>
              <a:t>(максимально – четыре) Основной посыл / мысль слайда </a:t>
            </a:r>
            <a:br>
              <a:rPr lang="ru-RU" dirty="0" smtClean="0"/>
            </a:br>
            <a:r>
              <a:rPr lang="ru-RU" dirty="0" smtClean="0"/>
              <a:t>в несколько строк (максимально – четыре)</a:t>
            </a:r>
            <a:r>
              <a:rPr lang="en-US" dirty="0" smtClean="0"/>
              <a:t> </a:t>
            </a:r>
            <a:r>
              <a:rPr lang="ru-RU" dirty="0" smtClean="0"/>
              <a:t>Основной посыл /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мысль слайда в несколько строк (максимально – четыре)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3" name="Объект 6"/>
          <p:cNvSpPr>
            <a:spLocks noGrp="1"/>
          </p:cNvSpPr>
          <p:nvPr>
            <p:ph sz="quarter" idx="15"/>
          </p:nvPr>
        </p:nvSpPr>
        <p:spPr>
          <a:xfrm>
            <a:off x="371475" y="2819400"/>
            <a:ext cx="5572125" cy="3324225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6248400" y="2819400"/>
            <a:ext cx="5572125" cy="3324225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154709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иаграммы с выводам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371475" y="1431924"/>
            <a:ext cx="11449049" cy="226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quarter" idx="18"/>
          </p:nvPr>
        </p:nvSpPr>
        <p:spPr>
          <a:xfrm>
            <a:off x="437322" y="1481138"/>
            <a:ext cx="7493827" cy="2166937"/>
          </a:xfrm>
        </p:spPr>
        <p:txBody>
          <a:bodyPr>
            <a:noAutofit/>
          </a:bodyPr>
          <a:lstStyle>
            <a:lvl1pPr>
              <a:defRPr sz="1600" cap="all" baseline="0">
                <a:solidFill>
                  <a:srgbClr val="595959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371475" y="3884322"/>
            <a:ext cx="11449049" cy="226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5" name="Holder 3"/>
          <p:cNvSpPr>
            <a:spLocks noGrp="1"/>
          </p:cNvSpPr>
          <p:nvPr>
            <p:ph type="body" idx="16" hasCustomPrompt="1"/>
          </p:nvPr>
        </p:nvSpPr>
        <p:spPr>
          <a:xfrm>
            <a:off x="8148524" y="1480930"/>
            <a:ext cx="3672000" cy="2167144"/>
          </a:xfrm>
        </p:spPr>
        <p:txBody>
          <a:bodyPr lIns="0" tIns="0" rIns="0" bIns="0">
            <a:noAutofit/>
          </a:bodyPr>
          <a:lstStyle>
            <a:lvl1pPr>
              <a:defRPr sz="12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Выводы по графику</a:t>
            </a:r>
            <a:endParaRPr dirty="0"/>
          </a:p>
        </p:txBody>
      </p:sp>
      <p:sp>
        <p:nvSpPr>
          <p:cNvPr id="17" name="object 64"/>
          <p:cNvSpPr/>
          <p:nvPr userDrawn="1"/>
        </p:nvSpPr>
        <p:spPr>
          <a:xfrm>
            <a:off x="7898020" y="1600200"/>
            <a:ext cx="188680" cy="377360"/>
          </a:xfrm>
          <a:custGeom>
            <a:avLst/>
            <a:gdLst/>
            <a:ahLst/>
            <a:cxnLst/>
            <a:rect l="l" t="t" r="r" b="b"/>
            <a:pathLst>
              <a:path w="311150" h="622300">
                <a:moveTo>
                  <a:pt x="10" y="0"/>
                </a:moveTo>
                <a:lnTo>
                  <a:pt x="0" y="621939"/>
                </a:lnTo>
                <a:lnTo>
                  <a:pt x="310974" y="310964"/>
                </a:lnTo>
                <a:lnTo>
                  <a:pt x="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662"/>
          </a:p>
        </p:txBody>
      </p:sp>
      <p:sp>
        <p:nvSpPr>
          <p:cNvPr id="18" name="Holder 3"/>
          <p:cNvSpPr>
            <a:spLocks noGrp="1"/>
          </p:cNvSpPr>
          <p:nvPr>
            <p:ph type="body" idx="17" hasCustomPrompt="1"/>
          </p:nvPr>
        </p:nvSpPr>
        <p:spPr>
          <a:xfrm>
            <a:off x="8148524" y="3945835"/>
            <a:ext cx="3672000" cy="2167144"/>
          </a:xfrm>
        </p:spPr>
        <p:txBody>
          <a:bodyPr lIns="0" tIns="0" rIns="0" bIns="0">
            <a:noAutofit/>
          </a:bodyPr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Выводы по графику</a:t>
            </a:r>
            <a:endParaRPr lang="ru-RU" dirty="0"/>
          </a:p>
        </p:txBody>
      </p:sp>
      <p:sp>
        <p:nvSpPr>
          <p:cNvPr id="19" name="Диаграмма 3"/>
          <p:cNvSpPr>
            <a:spLocks noGrp="1"/>
          </p:cNvSpPr>
          <p:nvPr>
            <p:ph type="chart" sz="quarter" idx="19"/>
          </p:nvPr>
        </p:nvSpPr>
        <p:spPr>
          <a:xfrm>
            <a:off x="437322" y="3934854"/>
            <a:ext cx="7493827" cy="2166937"/>
          </a:xfrm>
        </p:spPr>
        <p:txBody>
          <a:bodyPr>
            <a:noAutofit/>
          </a:bodyPr>
          <a:lstStyle>
            <a:lvl1pPr>
              <a:defRPr sz="1600" cap="all" baseline="0">
                <a:solidFill>
                  <a:srgbClr val="595959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0" name="object 64"/>
          <p:cNvSpPr/>
          <p:nvPr userDrawn="1"/>
        </p:nvSpPr>
        <p:spPr>
          <a:xfrm>
            <a:off x="7898020" y="4005470"/>
            <a:ext cx="188680" cy="377360"/>
          </a:xfrm>
          <a:custGeom>
            <a:avLst/>
            <a:gdLst/>
            <a:ahLst/>
            <a:cxnLst/>
            <a:rect l="l" t="t" r="r" b="b"/>
            <a:pathLst>
              <a:path w="311150" h="622300">
                <a:moveTo>
                  <a:pt x="10" y="0"/>
                </a:moveTo>
                <a:lnTo>
                  <a:pt x="0" y="621939"/>
                </a:lnTo>
                <a:lnTo>
                  <a:pt x="310974" y="310964"/>
                </a:lnTo>
                <a:lnTo>
                  <a:pt x="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662"/>
          </a:p>
        </p:txBody>
      </p:sp>
    </p:spTree>
    <p:extLst>
      <p:ext uri="{BB962C8B-B14F-4D97-AF65-F5344CB8AC3E}">
        <p14:creationId xmlns:p14="http://schemas.microsoft.com/office/powerpoint/2010/main" val="241325964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4996" userDrawn="1">
          <p15:clr>
            <a:srgbClr val="FBAE40"/>
          </p15:clr>
        </p15:guide>
        <p15:guide id="2" pos="5128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1438401"/>
            <a:ext cx="3672000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4259999" y="1438401"/>
            <a:ext cx="3672000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8148524" y="1438401"/>
            <a:ext cx="3672000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5594496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558" userDrawn="1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блоков_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1" name="Объект 6"/>
          <p:cNvSpPr>
            <a:spLocks noGrp="1"/>
          </p:cNvSpPr>
          <p:nvPr>
            <p:ph sz="quarter" idx="14"/>
          </p:nvPr>
        </p:nvSpPr>
        <p:spPr>
          <a:xfrm>
            <a:off x="371475" y="1438401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4260000" y="1438401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8148524" y="1438401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5" name="Объект 6"/>
          <p:cNvSpPr>
            <a:spLocks noGrp="1"/>
          </p:cNvSpPr>
          <p:nvPr>
            <p:ph sz="quarter" idx="17"/>
          </p:nvPr>
        </p:nvSpPr>
        <p:spPr>
          <a:xfrm>
            <a:off x="371475" y="3902656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6" name="Объект 6"/>
          <p:cNvSpPr>
            <a:spLocks noGrp="1"/>
          </p:cNvSpPr>
          <p:nvPr>
            <p:ph sz="quarter" idx="18"/>
          </p:nvPr>
        </p:nvSpPr>
        <p:spPr>
          <a:xfrm>
            <a:off x="4260000" y="3902656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6"/>
          <p:cNvSpPr>
            <a:spLocks noGrp="1"/>
          </p:cNvSpPr>
          <p:nvPr>
            <p:ph sz="quarter" idx="19"/>
          </p:nvPr>
        </p:nvSpPr>
        <p:spPr>
          <a:xfrm>
            <a:off x="8148524" y="3902656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219271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5" orient="horz" pos="2454" userDrawn="1">
          <p15:clr>
            <a:srgbClr val="FBAE40"/>
          </p15:clr>
        </p15:guide>
        <p15:guide id="6" orient="horz" pos="2322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блоков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1" name="Объект 6"/>
          <p:cNvSpPr>
            <a:spLocks noGrp="1"/>
          </p:cNvSpPr>
          <p:nvPr>
            <p:ph sz="quarter" idx="14"/>
          </p:nvPr>
        </p:nvSpPr>
        <p:spPr>
          <a:xfrm>
            <a:off x="371475" y="1438401"/>
            <a:ext cx="3672000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4260000" y="1438401"/>
            <a:ext cx="3672000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8148524" y="1438401"/>
            <a:ext cx="3672000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3" name="Holder 3"/>
          <p:cNvSpPr>
            <a:spLocks noGrp="1"/>
          </p:cNvSpPr>
          <p:nvPr>
            <p:ph type="body" idx="1"/>
          </p:nvPr>
        </p:nvSpPr>
        <p:spPr>
          <a:xfrm>
            <a:off x="371475" y="3619500"/>
            <a:ext cx="3672000" cy="2527300"/>
          </a:xfr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8" name="Holder 3"/>
          <p:cNvSpPr>
            <a:spLocks noGrp="1"/>
          </p:cNvSpPr>
          <p:nvPr>
            <p:ph type="body" idx="12"/>
          </p:nvPr>
        </p:nvSpPr>
        <p:spPr>
          <a:xfrm>
            <a:off x="4259999" y="3619500"/>
            <a:ext cx="3672000" cy="2527300"/>
          </a:xfr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9" name="Holder 3"/>
          <p:cNvSpPr>
            <a:spLocks noGrp="1"/>
          </p:cNvSpPr>
          <p:nvPr>
            <p:ph type="body" idx="13"/>
          </p:nvPr>
        </p:nvSpPr>
        <p:spPr>
          <a:xfrm>
            <a:off x="8148524" y="3619500"/>
            <a:ext cx="3672000" cy="2527300"/>
          </a:xfr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696913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6" orient="horz" pos="216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3279425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6187375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4"/>
          </p:nvPr>
        </p:nvSpPr>
        <p:spPr>
          <a:xfrm>
            <a:off x="9095324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1015126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1947" userDrawn="1">
          <p15:clr>
            <a:srgbClr val="FBAE40"/>
          </p15:clr>
        </p15:guide>
        <p15:guide id="2" pos="2057" userDrawn="1">
          <p15:clr>
            <a:srgbClr val="FBAE40"/>
          </p15:clr>
        </p15:guide>
        <p15:guide id="3" pos="3785" userDrawn="1">
          <p15:clr>
            <a:srgbClr val="FBAE40"/>
          </p15:clr>
        </p15:guide>
        <p15:guide id="4" pos="3888" userDrawn="1">
          <p15:clr>
            <a:srgbClr val="FBAE40"/>
          </p15:clr>
        </p15:guide>
        <p15:guide id="5" pos="5616" userDrawn="1">
          <p15:clr>
            <a:srgbClr val="FBAE40"/>
          </p15:clr>
        </p15:guide>
        <p15:guide id="6" pos="5726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блоков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3279425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6187375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4"/>
          </p:nvPr>
        </p:nvSpPr>
        <p:spPr>
          <a:xfrm>
            <a:off x="9095324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371475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3278962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5" name="Объект 6"/>
          <p:cNvSpPr>
            <a:spLocks noGrp="1"/>
          </p:cNvSpPr>
          <p:nvPr>
            <p:ph sz="quarter" idx="17"/>
          </p:nvPr>
        </p:nvSpPr>
        <p:spPr>
          <a:xfrm>
            <a:off x="6186449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6" name="Объект 6"/>
          <p:cNvSpPr>
            <a:spLocks noGrp="1"/>
          </p:cNvSpPr>
          <p:nvPr>
            <p:ph sz="quarter" idx="18"/>
          </p:nvPr>
        </p:nvSpPr>
        <p:spPr>
          <a:xfrm>
            <a:off x="9093936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763507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  <p15:guide id="7" orient="horz" pos="216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писание проектов 1х8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 userDrawn="1"/>
        </p:nvSpPr>
        <p:spPr>
          <a:xfrm>
            <a:off x="868822" y="1437669"/>
            <a:ext cx="11081244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Описание проектов </a:t>
            </a:r>
            <a:br>
              <a:rPr lang="ru-RU" dirty="0" smtClean="0"/>
            </a:br>
            <a:r>
              <a:rPr lang="ru-RU" dirty="0" smtClean="0"/>
              <a:t>вариант 1</a:t>
            </a:r>
            <a:endParaRPr lang="ru-RU" dirty="0"/>
          </a:p>
        </p:txBody>
      </p:sp>
      <p:sp>
        <p:nvSpPr>
          <p:cNvPr id="11" name="Holder 3"/>
          <p:cNvSpPr>
            <a:spLocks noGrp="1"/>
          </p:cNvSpPr>
          <p:nvPr>
            <p:ph type="body" idx="14" hasCustomPrompt="1"/>
          </p:nvPr>
        </p:nvSpPr>
        <p:spPr>
          <a:xfrm>
            <a:off x="9095324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cxnSp>
        <p:nvCxnSpPr>
          <p:cNvPr id="27" name="Прямая соединительная линия 26"/>
          <p:cNvCxnSpPr/>
          <p:nvPr userDrawn="1"/>
        </p:nvCxnSpPr>
        <p:spPr>
          <a:xfrm flipV="1">
            <a:off x="1425584" y="1857505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Holder 3"/>
          <p:cNvSpPr>
            <a:spLocks noGrp="1"/>
          </p:cNvSpPr>
          <p:nvPr>
            <p:ph type="body" idx="15" hasCustomPrompt="1"/>
          </p:nvPr>
        </p:nvSpPr>
        <p:spPr>
          <a:xfrm>
            <a:off x="9095324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16" hasCustomPrompt="1"/>
          </p:nvPr>
        </p:nvSpPr>
        <p:spPr>
          <a:xfrm>
            <a:off x="9095324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35" name="Holder 3"/>
          <p:cNvSpPr>
            <a:spLocks noGrp="1"/>
          </p:cNvSpPr>
          <p:nvPr>
            <p:ph type="body" idx="17" hasCustomPrompt="1"/>
          </p:nvPr>
        </p:nvSpPr>
        <p:spPr>
          <a:xfrm>
            <a:off x="9095324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9096909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6" name="Holder 3"/>
          <p:cNvSpPr>
            <a:spLocks noGrp="1"/>
          </p:cNvSpPr>
          <p:nvPr>
            <p:ph type="body" idx="19" hasCustomPrompt="1"/>
          </p:nvPr>
        </p:nvSpPr>
        <p:spPr>
          <a:xfrm>
            <a:off x="6190200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20" hasCustomPrompt="1"/>
          </p:nvPr>
        </p:nvSpPr>
        <p:spPr>
          <a:xfrm>
            <a:off x="6190200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21" hasCustomPrompt="1"/>
          </p:nvPr>
        </p:nvSpPr>
        <p:spPr>
          <a:xfrm>
            <a:off x="6190200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39" name="Holder 3"/>
          <p:cNvSpPr>
            <a:spLocks noGrp="1"/>
          </p:cNvSpPr>
          <p:nvPr>
            <p:ph type="body" idx="22" hasCustomPrompt="1"/>
          </p:nvPr>
        </p:nvSpPr>
        <p:spPr>
          <a:xfrm>
            <a:off x="6190200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0" name="Рисунок 4"/>
          <p:cNvSpPr>
            <a:spLocks noGrp="1"/>
          </p:cNvSpPr>
          <p:nvPr>
            <p:ph type="pic" sz="quarter" idx="23"/>
          </p:nvPr>
        </p:nvSpPr>
        <p:spPr>
          <a:xfrm>
            <a:off x="6191785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1" name="Holder 3"/>
          <p:cNvSpPr>
            <a:spLocks noGrp="1"/>
          </p:cNvSpPr>
          <p:nvPr>
            <p:ph type="body" idx="24" hasCustomPrompt="1"/>
          </p:nvPr>
        </p:nvSpPr>
        <p:spPr>
          <a:xfrm>
            <a:off x="3277890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42" name="Holder 3"/>
          <p:cNvSpPr>
            <a:spLocks noGrp="1"/>
          </p:cNvSpPr>
          <p:nvPr>
            <p:ph type="body" idx="25" hasCustomPrompt="1"/>
          </p:nvPr>
        </p:nvSpPr>
        <p:spPr>
          <a:xfrm>
            <a:off x="3277890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26" hasCustomPrompt="1"/>
          </p:nvPr>
        </p:nvSpPr>
        <p:spPr>
          <a:xfrm>
            <a:off x="3277890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44" name="Holder 3"/>
          <p:cNvSpPr>
            <a:spLocks noGrp="1"/>
          </p:cNvSpPr>
          <p:nvPr>
            <p:ph type="body" idx="27" hasCustomPrompt="1"/>
          </p:nvPr>
        </p:nvSpPr>
        <p:spPr>
          <a:xfrm>
            <a:off x="3277890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5" name="Рисунок 4"/>
          <p:cNvSpPr>
            <a:spLocks noGrp="1"/>
          </p:cNvSpPr>
          <p:nvPr>
            <p:ph type="pic" sz="quarter" idx="28"/>
          </p:nvPr>
        </p:nvSpPr>
        <p:spPr>
          <a:xfrm>
            <a:off x="3279475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6" name="Holder 3"/>
          <p:cNvSpPr>
            <a:spLocks noGrp="1"/>
          </p:cNvSpPr>
          <p:nvPr>
            <p:ph type="body" idx="29" hasCustomPrompt="1"/>
          </p:nvPr>
        </p:nvSpPr>
        <p:spPr>
          <a:xfrm>
            <a:off x="371829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30" hasCustomPrompt="1"/>
          </p:nvPr>
        </p:nvSpPr>
        <p:spPr>
          <a:xfrm>
            <a:off x="371829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48" name="Holder 3"/>
          <p:cNvSpPr>
            <a:spLocks noGrp="1"/>
          </p:cNvSpPr>
          <p:nvPr>
            <p:ph type="body" idx="31" hasCustomPrompt="1"/>
          </p:nvPr>
        </p:nvSpPr>
        <p:spPr>
          <a:xfrm>
            <a:off x="371829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49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829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0" name="Рисунок 4"/>
          <p:cNvSpPr>
            <a:spLocks noGrp="1"/>
          </p:cNvSpPr>
          <p:nvPr>
            <p:ph type="pic" sz="quarter" idx="33"/>
          </p:nvPr>
        </p:nvSpPr>
        <p:spPr>
          <a:xfrm>
            <a:off x="373414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2" name="Прямоугольник 51"/>
          <p:cNvSpPr/>
          <p:nvPr userDrawn="1"/>
        </p:nvSpPr>
        <p:spPr>
          <a:xfrm>
            <a:off x="0" y="3884002"/>
            <a:ext cx="9668892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3" name="Holder 3"/>
          <p:cNvSpPr>
            <a:spLocks noGrp="1"/>
          </p:cNvSpPr>
          <p:nvPr>
            <p:ph type="body" idx="34" hasCustomPrompt="1"/>
          </p:nvPr>
        </p:nvSpPr>
        <p:spPr>
          <a:xfrm>
            <a:off x="9095324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cxnSp>
        <p:nvCxnSpPr>
          <p:cNvPr id="54" name="Прямая соединительная линия 53"/>
          <p:cNvCxnSpPr/>
          <p:nvPr userDrawn="1"/>
        </p:nvCxnSpPr>
        <p:spPr>
          <a:xfrm flipV="1">
            <a:off x="1425584" y="4303838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Holder 3"/>
          <p:cNvSpPr>
            <a:spLocks noGrp="1"/>
          </p:cNvSpPr>
          <p:nvPr>
            <p:ph type="body" idx="35" hasCustomPrompt="1"/>
          </p:nvPr>
        </p:nvSpPr>
        <p:spPr>
          <a:xfrm>
            <a:off x="9095324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56" name="Holder 3"/>
          <p:cNvSpPr>
            <a:spLocks noGrp="1"/>
          </p:cNvSpPr>
          <p:nvPr>
            <p:ph type="body" idx="36" hasCustomPrompt="1"/>
          </p:nvPr>
        </p:nvSpPr>
        <p:spPr>
          <a:xfrm>
            <a:off x="9095324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57" name="Holder 3"/>
          <p:cNvSpPr>
            <a:spLocks noGrp="1"/>
          </p:cNvSpPr>
          <p:nvPr>
            <p:ph type="body" idx="37" hasCustomPrompt="1"/>
          </p:nvPr>
        </p:nvSpPr>
        <p:spPr>
          <a:xfrm>
            <a:off x="9095324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8" name="Рисунок 4"/>
          <p:cNvSpPr>
            <a:spLocks noGrp="1"/>
          </p:cNvSpPr>
          <p:nvPr>
            <p:ph type="pic" sz="quarter" idx="38"/>
          </p:nvPr>
        </p:nvSpPr>
        <p:spPr>
          <a:xfrm>
            <a:off x="9096909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9" name="Holder 3"/>
          <p:cNvSpPr>
            <a:spLocks noGrp="1"/>
          </p:cNvSpPr>
          <p:nvPr>
            <p:ph type="body" idx="39" hasCustomPrompt="1"/>
          </p:nvPr>
        </p:nvSpPr>
        <p:spPr>
          <a:xfrm>
            <a:off x="6190200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60" name="Holder 3"/>
          <p:cNvSpPr>
            <a:spLocks noGrp="1"/>
          </p:cNvSpPr>
          <p:nvPr>
            <p:ph type="body" idx="40" hasCustomPrompt="1"/>
          </p:nvPr>
        </p:nvSpPr>
        <p:spPr>
          <a:xfrm>
            <a:off x="6190200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61" name="Holder 3"/>
          <p:cNvSpPr>
            <a:spLocks noGrp="1"/>
          </p:cNvSpPr>
          <p:nvPr>
            <p:ph type="body" idx="41" hasCustomPrompt="1"/>
          </p:nvPr>
        </p:nvSpPr>
        <p:spPr>
          <a:xfrm>
            <a:off x="6190200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62" name="Holder 3"/>
          <p:cNvSpPr>
            <a:spLocks noGrp="1"/>
          </p:cNvSpPr>
          <p:nvPr>
            <p:ph type="body" idx="42" hasCustomPrompt="1"/>
          </p:nvPr>
        </p:nvSpPr>
        <p:spPr>
          <a:xfrm>
            <a:off x="6190200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63" name="Рисунок 4"/>
          <p:cNvSpPr>
            <a:spLocks noGrp="1"/>
          </p:cNvSpPr>
          <p:nvPr>
            <p:ph type="pic" sz="quarter" idx="43"/>
          </p:nvPr>
        </p:nvSpPr>
        <p:spPr>
          <a:xfrm>
            <a:off x="6191785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4" name="Holder 3"/>
          <p:cNvSpPr>
            <a:spLocks noGrp="1"/>
          </p:cNvSpPr>
          <p:nvPr>
            <p:ph type="body" idx="44" hasCustomPrompt="1"/>
          </p:nvPr>
        </p:nvSpPr>
        <p:spPr>
          <a:xfrm>
            <a:off x="3277890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65" name="Holder 3"/>
          <p:cNvSpPr>
            <a:spLocks noGrp="1"/>
          </p:cNvSpPr>
          <p:nvPr>
            <p:ph type="body" idx="45" hasCustomPrompt="1"/>
          </p:nvPr>
        </p:nvSpPr>
        <p:spPr>
          <a:xfrm>
            <a:off x="3277890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66" name="Holder 3"/>
          <p:cNvSpPr>
            <a:spLocks noGrp="1"/>
          </p:cNvSpPr>
          <p:nvPr>
            <p:ph type="body" idx="46" hasCustomPrompt="1"/>
          </p:nvPr>
        </p:nvSpPr>
        <p:spPr>
          <a:xfrm>
            <a:off x="3277890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67" name="Holder 3"/>
          <p:cNvSpPr>
            <a:spLocks noGrp="1"/>
          </p:cNvSpPr>
          <p:nvPr>
            <p:ph type="body" idx="47" hasCustomPrompt="1"/>
          </p:nvPr>
        </p:nvSpPr>
        <p:spPr>
          <a:xfrm>
            <a:off x="3277890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68" name="Рисунок 4"/>
          <p:cNvSpPr>
            <a:spLocks noGrp="1"/>
          </p:cNvSpPr>
          <p:nvPr>
            <p:ph type="pic" sz="quarter" idx="48"/>
          </p:nvPr>
        </p:nvSpPr>
        <p:spPr>
          <a:xfrm>
            <a:off x="3279475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9" name="Holder 3"/>
          <p:cNvSpPr>
            <a:spLocks noGrp="1"/>
          </p:cNvSpPr>
          <p:nvPr>
            <p:ph type="body" idx="49" hasCustomPrompt="1"/>
          </p:nvPr>
        </p:nvSpPr>
        <p:spPr>
          <a:xfrm>
            <a:off x="371829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70" name="Holder 3"/>
          <p:cNvSpPr>
            <a:spLocks noGrp="1"/>
          </p:cNvSpPr>
          <p:nvPr>
            <p:ph type="body" idx="50" hasCustomPrompt="1"/>
          </p:nvPr>
        </p:nvSpPr>
        <p:spPr>
          <a:xfrm>
            <a:off x="371829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71" name="Holder 3"/>
          <p:cNvSpPr>
            <a:spLocks noGrp="1"/>
          </p:cNvSpPr>
          <p:nvPr>
            <p:ph type="body" idx="51" hasCustomPrompt="1"/>
          </p:nvPr>
        </p:nvSpPr>
        <p:spPr>
          <a:xfrm>
            <a:off x="371829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72" name="Holder 3"/>
          <p:cNvSpPr>
            <a:spLocks noGrp="1"/>
          </p:cNvSpPr>
          <p:nvPr>
            <p:ph type="body" idx="52" hasCustomPrompt="1"/>
          </p:nvPr>
        </p:nvSpPr>
        <p:spPr>
          <a:xfrm>
            <a:off x="371829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73" name="Рисунок 4"/>
          <p:cNvSpPr>
            <a:spLocks noGrp="1"/>
          </p:cNvSpPr>
          <p:nvPr>
            <p:ph type="pic" sz="quarter" idx="53"/>
          </p:nvPr>
        </p:nvSpPr>
        <p:spPr>
          <a:xfrm>
            <a:off x="373414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144531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  <p15:guide id="7" orient="horz" pos="2394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писание проектов 1х10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 userDrawn="1"/>
        </p:nvSpPr>
        <p:spPr>
          <a:xfrm>
            <a:off x="868822" y="1437669"/>
            <a:ext cx="11081244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Описание проектов </a:t>
            </a:r>
            <a:br>
              <a:rPr lang="ru-RU" dirty="0" smtClean="0"/>
            </a:br>
            <a:r>
              <a:rPr lang="ru-RU" dirty="0" smtClean="0"/>
              <a:t>вариант 1</a:t>
            </a:r>
            <a:endParaRPr lang="ru-RU" dirty="0"/>
          </a:p>
        </p:txBody>
      </p:sp>
      <p:sp>
        <p:nvSpPr>
          <p:cNvPr id="11" name="Holder 3"/>
          <p:cNvSpPr>
            <a:spLocks noGrp="1"/>
          </p:cNvSpPr>
          <p:nvPr>
            <p:ph type="body" idx="14" hasCustomPrompt="1"/>
          </p:nvPr>
        </p:nvSpPr>
        <p:spPr>
          <a:xfrm>
            <a:off x="7338261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cxnSp>
        <p:nvCxnSpPr>
          <p:cNvPr id="27" name="Прямая соединительная линия 26"/>
          <p:cNvCxnSpPr/>
          <p:nvPr userDrawn="1"/>
        </p:nvCxnSpPr>
        <p:spPr>
          <a:xfrm flipV="1">
            <a:off x="1425584" y="1857505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Holder 3"/>
          <p:cNvSpPr>
            <a:spLocks noGrp="1"/>
          </p:cNvSpPr>
          <p:nvPr>
            <p:ph type="body" idx="15" hasCustomPrompt="1"/>
          </p:nvPr>
        </p:nvSpPr>
        <p:spPr>
          <a:xfrm>
            <a:off x="7338261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16" hasCustomPrompt="1"/>
          </p:nvPr>
        </p:nvSpPr>
        <p:spPr>
          <a:xfrm>
            <a:off x="7338261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35" name="Holder 3"/>
          <p:cNvSpPr>
            <a:spLocks noGrp="1"/>
          </p:cNvSpPr>
          <p:nvPr>
            <p:ph type="body" idx="17" hasCustomPrompt="1"/>
          </p:nvPr>
        </p:nvSpPr>
        <p:spPr>
          <a:xfrm>
            <a:off x="7338261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7338261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6" name="Holder 3"/>
          <p:cNvSpPr>
            <a:spLocks noGrp="1"/>
          </p:cNvSpPr>
          <p:nvPr>
            <p:ph type="body" idx="19" hasCustomPrompt="1"/>
          </p:nvPr>
        </p:nvSpPr>
        <p:spPr>
          <a:xfrm>
            <a:off x="5015999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20" hasCustomPrompt="1"/>
          </p:nvPr>
        </p:nvSpPr>
        <p:spPr>
          <a:xfrm>
            <a:off x="5015999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21" hasCustomPrompt="1"/>
          </p:nvPr>
        </p:nvSpPr>
        <p:spPr>
          <a:xfrm>
            <a:off x="5015999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39" name="Holder 3"/>
          <p:cNvSpPr>
            <a:spLocks noGrp="1"/>
          </p:cNvSpPr>
          <p:nvPr>
            <p:ph type="body" idx="22" hasCustomPrompt="1"/>
          </p:nvPr>
        </p:nvSpPr>
        <p:spPr>
          <a:xfrm>
            <a:off x="5015999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0" name="Рисунок 4"/>
          <p:cNvSpPr>
            <a:spLocks noGrp="1"/>
          </p:cNvSpPr>
          <p:nvPr>
            <p:ph type="pic" sz="quarter" idx="23"/>
          </p:nvPr>
        </p:nvSpPr>
        <p:spPr>
          <a:xfrm>
            <a:off x="5015999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1" name="Holder 3"/>
          <p:cNvSpPr>
            <a:spLocks noGrp="1"/>
          </p:cNvSpPr>
          <p:nvPr>
            <p:ph type="body" idx="24" hasCustomPrompt="1"/>
          </p:nvPr>
        </p:nvSpPr>
        <p:spPr>
          <a:xfrm>
            <a:off x="2693737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42" name="Holder 3"/>
          <p:cNvSpPr>
            <a:spLocks noGrp="1"/>
          </p:cNvSpPr>
          <p:nvPr>
            <p:ph type="body" idx="25" hasCustomPrompt="1"/>
          </p:nvPr>
        </p:nvSpPr>
        <p:spPr>
          <a:xfrm>
            <a:off x="2693737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26" hasCustomPrompt="1"/>
          </p:nvPr>
        </p:nvSpPr>
        <p:spPr>
          <a:xfrm>
            <a:off x="2693737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44" name="Holder 3"/>
          <p:cNvSpPr>
            <a:spLocks noGrp="1"/>
          </p:cNvSpPr>
          <p:nvPr>
            <p:ph type="body" idx="27" hasCustomPrompt="1"/>
          </p:nvPr>
        </p:nvSpPr>
        <p:spPr>
          <a:xfrm>
            <a:off x="2693737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5" name="Рисунок 4"/>
          <p:cNvSpPr>
            <a:spLocks noGrp="1"/>
          </p:cNvSpPr>
          <p:nvPr>
            <p:ph type="pic" sz="quarter" idx="28"/>
          </p:nvPr>
        </p:nvSpPr>
        <p:spPr>
          <a:xfrm>
            <a:off x="2693737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 dirty="0"/>
          </a:p>
        </p:txBody>
      </p:sp>
      <p:sp>
        <p:nvSpPr>
          <p:cNvPr id="46" name="Holder 3"/>
          <p:cNvSpPr>
            <a:spLocks noGrp="1"/>
          </p:cNvSpPr>
          <p:nvPr>
            <p:ph type="body" idx="29" hasCustomPrompt="1"/>
          </p:nvPr>
        </p:nvSpPr>
        <p:spPr>
          <a:xfrm>
            <a:off x="371829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30" hasCustomPrompt="1"/>
          </p:nvPr>
        </p:nvSpPr>
        <p:spPr>
          <a:xfrm>
            <a:off x="371829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48" name="Holder 3"/>
          <p:cNvSpPr>
            <a:spLocks noGrp="1"/>
          </p:cNvSpPr>
          <p:nvPr>
            <p:ph type="body" idx="31" hasCustomPrompt="1"/>
          </p:nvPr>
        </p:nvSpPr>
        <p:spPr>
          <a:xfrm>
            <a:off x="371829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49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829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0" name="Рисунок 4"/>
          <p:cNvSpPr>
            <a:spLocks noGrp="1"/>
          </p:cNvSpPr>
          <p:nvPr>
            <p:ph type="pic" sz="quarter" idx="33"/>
          </p:nvPr>
        </p:nvSpPr>
        <p:spPr>
          <a:xfrm>
            <a:off x="373414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2" name="Прямоугольник 51"/>
          <p:cNvSpPr/>
          <p:nvPr userDrawn="1"/>
        </p:nvSpPr>
        <p:spPr>
          <a:xfrm>
            <a:off x="0" y="3884002"/>
            <a:ext cx="9984432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3" name="Holder 3"/>
          <p:cNvSpPr>
            <a:spLocks noGrp="1"/>
          </p:cNvSpPr>
          <p:nvPr>
            <p:ph type="body" idx="34" hasCustomPrompt="1"/>
          </p:nvPr>
        </p:nvSpPr>
        <p:spPr>
          <a:xfrm>
            <a:off x="7338261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cxnSp>
        <p:nvCxnSpPr>
          <p:cNvPr id="54" name="Прямая соединительная линия 53"/>
          <p:cNvCxnSpPr/>
          <p:nvPr userDrawn="1"/>
        </p:nvCxnSpPr>
        <p:spPr>
          <a:xfrm flipV="1">
            <a:off x="1425584" y="4303838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Holder 3"/>
          <p:cNvSpPr>
            <a:spLocks noGrp="1"/>
          </p:cNvSpPr>
          <p:nvPr>
            <p:ph type="body" idx="35" hasCustomPrompt="1"/>
          </p:nvPr>
        </p:nvSpPr>
        <p:spPr>
          <a:xfrm>
            <a:off x="7338261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56" name="Holder 3"/>
          <p:cNvSpPr>
            <a:spLocks noGrp="1"/>
          </p:cNvSpPr>
          <p:nvPr>
            <p:ph type="body" idx="36" hasCustomPrompt="1"/>
          </p:nvPr>
        </p:nvSpPr>
        <p:spPr>
          <a:xfrm>
            <a:off x="7338261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57" name="Holder 3"/>
          <p:cNvSpPr>
            <a:spLocks noGrp="1"/>
          </p:cNvSpPr>
          <p:nvPr>
            <p:ph type="body" idx="37" hasCustomPrompt="1"/>
          </p:nvPr>
        </p:nvSpPr>
        <p:spPr>
          <a:xfrm>
            <a:off x="7338261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8" name="Рисунок 4"/>
          <p:cNvSpPr>
            <a:spLocks noGrp="1"/>
          </p:cNvSpPr>
          <p:nvPr>
            <p:ph type="pic" sz="quarter" idx="38"/>
          </p:nvPr>
        </p:nvSpPr>
        <p:spPr>
          <a:xfrm>
            <a:off x="7338261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9" name="Holder 3"/>
          <p:cNvSpPr>
            <a:spLocks noGrp="1"/>
          </p:cNvSpPr>
          <p:nvPr>
            <p:ph type="body" idx="39" hasCustomPrompt="1"/>
          </p:nvPr>
        </p:nvSpPr>
        <p:spPr>
          <a:xfrm>
            <a:off x="5015999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60" name="Holder 3"/>
          <p:cNvSpPr>
            <a:spLocks noGrp="1"/>
          </p:cNvSpPr>
          <p:nvPr>
            <p:ph type="body" idx="40" hasCustomPrompt="1"/>
          </p:nvPr>
        </p:nvSpPr>
        <p:spPr>
          <a:xfrm>
            <a:off x="5015999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61" name="Holder 3"/>
          <p:cNvSpPr>
            <a:spLocks noGrp="1"/>
          </p:cNvSpPr>
          <p:nvPr>
            <p:ph type="body" idx="41" hasCustomPrompt="1"/>
          </p:nvPr>
        </p:nvSpPr>
        <p:spPr>
          <a:xfrm>
            <a:off x="5015999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62" name="Holder 3"/>
          <p:cNvSpPr>
            <a:spLocks noGrp="1"/>
          </p:cNvSpPr>
          <p:nvPr>
            <p:ph type="body" idx="42" hasCustomPrompt="1"/>
          </p:nvPr>
        </p:nvSpPr>
        <p:spPr>
          <a:xfrm>
            <a:off x="5015999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63" name="Рисунок 4"/>
          <p:cNvSpPr>
            <a:spLocks noGrp="1"/>
          </p:cNvSpPr>
          <p:nvPr>
            <p:ph type="pic" sz="quarter" idx="43"/>
          </p:nvPr>
        </p:nvSpPr>
        <p:spPr>
          <a:xfrm>
            <a:off x="5015999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4" name="Holder 3"/>
          <p:cNvSpPr>
            <a:spLocks noGrp="1"/>
          </p:cNvSpPr>
          <p:nvPr>
            <p:ph type="body" idx="44" hasCustomPrompt="1"/>
          </p:nvPr>
        </p:nvSpPr>
        <p:spPr>
          <a:xfrm>
            <a:off x="2693737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65" name="Holder 3"/>
          <p:cNvSpPr>
            <a:spLocks noGrp="1"/>
          </p:cNvSpPr>
          <p:nvPr>
            <p:ph type="body" idx="45" hasCustomPrompt="1"/>
          </p:nvPr>
        </p:nvSpPr>
        <p:spPr>
          <a:xfrm>
            <a:off x="2693737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66" name="Holder 3"/>
          <p:cNvSpPr>
            <a:spLocks noGrp="1"/>
          </p:cNvSpPr>
          <p:nvPr>
            <p:ph type="body" idx="46" hasCustomPrompt="1"/>
          </p:nvPr>
        </p:nvSpPr>
        <p:spPr>
          <a:xfrm>
            <a:off x="2693737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67" name="Holder 3"/>
          <p:cNvSpPr>
            <a:spLocks noGrp="1"/>
          </p:cNvSpPr>
          <p:nvPr>
            <p:ph type="body" idx="47" hasCustomPrompt="1"/>
          </p:nvPr>
        </p:nvSpPr>
        <p:spPr>
          <a:xfrm>
            <a:off x="2693737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68" name="Рисунок 4"/>
          <p:cNvSpPr>
            <a:spLocks noGrp="1"/>
          </p:cNvSpPr>
          <p:nvPr>
            <p:ph type="pic" sz="quarter" idx="48"/>
          </p:nvPr>
        </p:nvSpPr>
        <p:spPr>
          <a:xfrm>
            <a:off x="2693737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9" name="Holder 3"/>
          <p:cNvSpPr>
            <a:spLocks noGrp="1"/>
          </p:cNvSpPr>
          <p:nvPr>
            <p:ph type="body" idx="49" hasCustomPrompt="1"/>
          </p:nvPr>
        </p:nvSpPr>
        <p:spPr>
          <a:xfrm>
            <a:off x="371829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70" name="Holder 3"/>
          <p:cNvSpPr>
            <a:spLocks noGrp="1"/>
          </p:cNvSpPr>
          <p:nvPr>
            <p:ph type="body" idx="50" hasCustomPrompt="1"/>
          </p:nvPr>
        </p:nvSpPr>
        <p:spPr>
          <a:xfrm>
            <a:off x="371829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71" name="Holder 3"/>
          <p:cNvSpPr>
            <a:spLocks noGrp="1"/>
          </p:cNvSpPr>
          <p:nvPr>
            <p:ph type="body" idx="51" hasCustomPrompt="1"/>
          </p:nvPr>
        </p:nvSpPr>
        <p:spPr>
          <a:xfrm>
            <a:off x="371829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72" name="Holder 3"/>
          <p:cNvSpPr>
            <a:spLocks noGrp="1"/>
          </p:cNvSpPr>
          <p:nvPr>
            <p:ph type="body" idx="52" hasCustomPrompt="1"/>
          </p:nvPr>
        </p:nvSpPr>
        <p:spPr>
          <a:xfrm>
            <a:off x="371829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73" name="Рисунок 4"/>
          <p:cNvSpPr>
            <a:spLocks noGrp="1"/>
          </p:cNvSpPr>
          <p:nvPr>
            <p:ph type="pic" sz="quarter" idx="53"/>
          </p:nvPr>
        </p:nvSpPr>
        <p:spPr>
          <a:xfrm>
            <a:off x="373414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77" name="Holder 3"/>
          <p:cNvSpPr>
            <a:spLocks noGrp="1"/>
          </p:cNvSpPr>
          <p:nvPr>
            <p:ph type="body" idx="54" hasCustomPrompt="1"/>
          </p:nvPr>
        </p:nvSpPr>
        <p:spPr>
          <a:xfrm>
            <a:off x="9660524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78" name="Holder 3"/>
          <p:cNvSpPr>
            <a:spLocks noGrp="1"/>
          </p:cNvSpPr>
          <p:nvPr>
            <p:ph type="body" idx="55" hasCustomPrompt="1"/>
          </p:nvPr>
        </p:nvSpPr>
        <p:spPr>
          <a:xfrm>
            <a:off x="9660524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79" name="Holder 3"/>
          <p:cNvSpPr>
            <a:spLocks noGrp="1"/>
          </p:cNvSpPr>
          <p:nvPr>
            <p:ph type="body" idx="56" hasCustomPrompt="1"/>
          </p:nvPr>
        </p:nvSpPr>
        <p:spPr>
          <a:xfrm>
            <a:off x="9660524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80" name="Holder 3"/>
          <p:cNvSpPr>
            <a:spLocks noGrp="1"/>
          </p:cNvSpPr>
          <p:nvPr>
            <p:ph type="body" idx="57" hasCustomPrompt="1"/>
          </p:nvPr>
        </p:nvSpPr>
        <p:spPr>
          <a:xfrm>
            <a:off x="9660524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81" name="Рисунок 4"/>
          <p:cNvSpPr>
            <a:spLocks noGrp="1"/>
          </p:cNvSpPr>
          <p:nvPr>
            <p:ph type="pic" sz="quarter" idx="58"/>
          </p:nvPr>
        </p:nvSpPr>
        <p:spPr>
          <a:xfrm>
            <a:off x="9660524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82" name="Holder 3"/>
          <p:cNvSpPr>
            <a:spLocks noGrp="1"/>
          </p:cNvSpPr>
          <p:nvPr>
            <p:ph type="body" idx="59" hasCustomPrompt="1"/>
          </p:nvPr>
        </p:nvSpPr>
        <p:spPr>
          <a:xfrm>
            <a:off x="9660524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83" name="Holder 3"/>
          <p:cNvSpPr>
            <a:spLocks noGrp="1"/>
          </p:cNvSpPr>
          <p:nvPr>
            <p:ph type="body" idx="60" hasCustomPrompt="1"/>
          </p:nvPr>
        </p:nvSpPr>
        <p:spPr>
          <a:xfrm>
            <a:off x="9660524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84" name="Holder 3"/>
          <p:cNvSpPr>
            <a:spLocks noGrp="1"/>
          </p:cNvSpPr>
          <p:nvPr>
            <p:ph type="body" idx="61" hasCustomPrompt="1"/>
          </p:nvPr>
        </p:nvSpPr>
        <p:spPr>
          <a:xfrm>
            <a:off x="9660524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85" name="Holder 3"/>
          <p:cNvSpPr>
            <a:spLocks noGrp="1"/>
          </p:cNvSpPr>
          <p:nvPr>
            <p:ph type="body" idx="62" hasCustomPrompt="1"/>
          </p:nvPr>
        </p:nvSpPr>
        <p:spPr>
          <a:xfrm>
            <a:off x="9660524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86" name="Рисунок 4"/>
          <p:cNvSpPr>
            <a:spLocks noGrp="1"/>
          </p:cNvSpPr>
          <p:nvPr>
            <p:ph type="pic" sz="quarter" idx="63"/>
          </p:nvPr>
        </p:nvSpPr>
        <p:spPr>
          <a:xfrm>
            <a:off x="9660524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42918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1595" userDrawn="1">
          <p15:clr>
            <a:srgbClr val="FBAE40"/>
          </p15:clr>
        </p15:guide>
        <p15:guide id="2" pos="3057" userDrawn="1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6" pos="6085" userDrawn="1">
          <p15:clr>
            <a:srgbClr val="FBAE40"/>
          </p15:clr>
        </p15:guide>
        <p15:guide id="7" orient="horz" pos="2394">
          <p15:clr>
            <a:srgbClr val="FBAE40"/>
          </p15:clr>
        </p15:guide>
        <p15:guide id="8" pos="1698" userDrawn="1">
          <p15:clr>
            <a:srgbClr val="FBAE40"/>
          </p15:clr>
        </p15:guide>
        <p15:guide id="9" pos="3161" userDrawn="1">
          <p15:clr>
            <a:srgbClr val="FBAE40"/>
          </p15:clr>
        </p15:guide>
        <p15:guide id="10" pos="4519" userDrawn="1">
          <p15:clr>
            <a:srgbClr val="FBAE40"/>
          </p15:clr>
        </p15:guide>
        <p15:guide id="11" pos="4623" userDrawn="1">
          <p15:clr>
            <a:srgbClr val="FBAE40"/>
          </p15:clr>
        </p15:guide>
        <p15:guide id="12" pos="598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Разделитель_вставка фото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4"/>
          <p:cNvSpPr>
            <a:spLocks noGrp="1"/>
          </p:cNvSpPr>
          <p:nvPr>
            <p:ph type="pic" sz="quarter" idx="12"/>
          </p:nvPr>
        </p:nvSpPr>
        <p:spPr>
          <a:xfrm>
            <a:off x="8148638" y="0"/>
            <a:ext cx="4043362" cy="6858000"/>
          </a:xfrm>
        </p:spPr>
        <p:txBody>
          <a:bodyPr/>
          <a:lstStyle/>
          <a:p>
            <a:endParaRPr lang="ru-RU"/>
          </a:p>
        </p:txBody>
      </p:sp>
      <p:sp>
        <p:nvSpPr>
          <p:cNvPr id="11" name="Заголовок 10"/>
          <p:cNvSpPr>
            <a:spLocks noGrp="1"/>
          </p:cNvSpPr>
          <p:nvPr>
            <p:ph type="title" hasCustomPrompt="1"/>
          </p:nvPr>
        </p:nvSpPr>
        <p:spPr>
          <a:xfrm>
            <a:off x="379412" y="3090193"/>
            <a:ext cx="6707187" cy="1692771"/>
          </a:xfrm>
        </p:spPr>
        <p:txBody>
          <a:bodyPr anchor="t" anchorCtr="0"/>
          <a:lstStyle>
            <a:lvl1pPr marL="0" algn="l" defTabSz="542925">
              <a:lnSpc>
                <a:spcPct val="10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</a:lstStyle>
          <a:p>
            <a:pPr marL="7701" marR="3081">
              <a:lnSpc>
                <a:spcPts val="3250"/>
              </a:lnSpc>
              <a:spcBef>
                <a:spcPts val="170"/>
              </a:spcBef>
            </a:pPr>
            <a:r>
              <a:rPr lang="ru-RU" sz="2800" spc="12" dirty="0" smtClean="0">
                <a:latin typeface="Verdana"/>
                <a:cs typeface="Verdana"/>
              </a:rPr>
              <a:t>Очень длинный заголовок раздела презентации в несколько строк, базовая  линия первой строки выравнена  по линии горизонта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79413" y="4782964"/>
            <a:ext cx="6707187" cy="846386"/>
          </a:xfrm>
        </p:spPr>
        <p:txBody>
          <a:bodyPr/>
          <a:lstStyle>
            <a:lvl1pPr marL="0" algn="l">
              <a:lnSpc>
                <a:spcPct val="100000"/>
              </a:lnSpc>
              <a:spcBef>
                <a:spcPts val="0"/>
              </a:spcBef>
              <a:defRPr sz="2800"/>
            </a:lvl1pPr>
          </a:lstStyle>
          <a:p>
            <a:pPr marL="7701" marR="3081">
              <a:lnSpc>
                <a:spcPts val="3250"/>
              </a:lnSpc>
              <a:spcBef>
                <a:spcPts val="170"/>
              </a:spcBef>
            </a:pPr>
            <a:r>
              <a:rPr lang="ru-RU" kern="0" spc="12" dirty="0" smtClean="0">
                <a:solidFill>
                  <a:srgbClr val="828282"/>
                </a:solidFill>
                <a:latin typeface="Verdana"/>
                <a:cs typeface="Verdana"/>
              </a:rPr>
              <a:t>Подзаголовок раздела,</a:t>
            </a:r>
            <a:br>
              <a:rPr lang="ru-RU" kern="0" spc="12" dirty="0" smtClean="0">
                <a:solidFill>
                  <a:srgbClr val="828282"/>
                </a:solidFill>
                <a:latin typeface="Verdana"/>
                <a:cs typeface="Verdana"/>
              </a:rPr>
            </a:br>
            <a:r>
              <a:rPr lang="ru-RU" kern="0" spc="12" dirty="0" smtClean="0">
                <a:solidFill>
                  <a:srgbClr val="828282"/>
                </a:solidFill>
                <a:latin typeface="Verdana"/>
                <a:cs typeface="Verdana"/>
              </a:rPr>
              <a:t>тоже достаточно длинный</a:t>
            </a:r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6400800"/>
            <a:ext cx="1702038" cy="22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79587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писание проектов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Описание проектов </a:t>
            </a:r>
            <a:br>
              <a:rPr lang="ru-RU" dirty="0" smtClean="0"/>
            </a:br>
            <a:r>
              <a:rPr lang="ru-RU" dirty="0" smtClean="0"/>
              <a:t>вариант 2 </a:t>
            </a:r>
            <a:endParaRPr lang="ru-RU" dirty="0"/>
          </a:p>
        </p:txBody>
      </p:sp>
      <p:sp>
        <p:nvSpPr>
          <p:cNvPr id="11" name="Holder 3"/>
          <p:cNvSpPr>
            <a:spLocks noGrp="1"/>
          </p:cNvSpPr>
          <p:nvPr>
            <p:ph type="body" idx="14" hasCustomPrompt="1"/>
          </p:nvPr>
        </p:nvSpPr>
        <p:spPr>
          <a:xfrm>
            <a:off x="9095324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33" name="Holder 3"/>
          <p:cNvSpPr>
            <a:spLocks noGrp="1"/>
          </p:cNvSpPr>
          <p:nvPr>
            <p:ph type="body" idx="15" hasCustomPrompt="1"/>
          </p:nvPr>
        </p:nvSpPr>
        <p:spPr>
          <a:xfrm>
            <a:off x="9095324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16" hasCustomPrompt="1"/>
          </p:nvPr>
        </p:nvSpPr>
        <p:spPr>
          <a:xfrm>
            <a:off x="9095324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35" name="Holder 3"/>
          <p:cNvSpPr>
            <a:spLocks noGrp="1"/>
          </p:cNvSpPr>
          <p:nvPr>
            <p:ph type="body" idx="17" hasCustomPrompt="1"/>
          </p:nvPr>
        </p:nvSpPr>
        <p:spPr>
          <a:xfrm>
            <a:off x="9095324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9057153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6" name="Holder 3"/>
          <p:cNvSpPr>
            <a:spLocks noGrp="1"/>
          </p:cNvSpPr>
          <p:nvPr>
            <p:ph type="body" idx="19" hasCustomPrompt="1"/>
          </p:nvPr>
        </p:nvSpPr>
        <p:spPr>
          <a:xfrm>
            <a:off x="6190200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20" hasCustomPrompt="1"/>
          </p:nvPr>
        </p:nvSpPr>
        <p:spPr>
          <a:xfrm>
            <a:off x="6190200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21" hasCustomPrompt="1"/>
          </p:nvPr>
        </p:nvSpPr>
        <p:spPr>
          <a:xfrm>
            <a:off x="6190200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39" name="Holder 3"/>
          <p:cNvSpPr>
            <a:spLocks noGrp="1"/>
          </p:cNvSpPr>
          <p:nvPr>
            <p:ph type="body" idx="22" hasCustomPrompt="1"/>
          </p:nvPr>
        </p:nvSpPr>
        <p:spPr>
          <a:xfrm>
            <a:off x="6190200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1" name="Holder 3"/>
          <p:cNvSpPr>
            <a:spLocks noGrp="1"/>
          </p:cNvSpPr>
          <p:nvPr>
            <p:ph type="body" idx="24" hasCustomPrompt="1"/>
          </p:nvPr>
        </p:nvSpPr>
        <p:spPr>
          <a:xfrm>
            <a:off x="3277890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42" name="Holder 3"/>
          <p:cNvSpPr>
            <a:spLocks noGrp="1"/>
          </p:cNvSpPr>
          <p:nvPr>
            <p:ph type="body" idx="25" hasCustomPrompt="1"/>
          </p:nvPr>
        </p:nvSpPr>
        <p:spPr>
          <a:xfrm>
            <a:off x="3277890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26" hasCustomPrompt="1"/>
          </p:nvPr>
        </p:nvSpPr>
        <p:spPr>
          <a:xfrm>
            <a:off x="3277890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44" name="Holder 3"/>
          <p:cNvSpPr>
            <a:spLocks noGrp="1"/>
          </p:cNvSpPr>
          <p:nvPr>
            <p:ph type="body" idx="27" hasCustomPrompt="1"/>
          </p:nvPr>
        </p:nvSpPr>
        <p:spPr>
          <a:xfrm>
            <a:off x="3277890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6" name="Holder 3"/>
          <p:cNvSpPr>
            <a:spLocks noGrp="1"/>
          </p:cNvSpPr>
          <p:nvPr>
            <p:ph type="body" idx="29" hasCustomPrompt="1"/>
          </p:nvPr>
        </p:nvSpPr>
        <p:spPr>
          <a:xfrm>
            <a:off x="371829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30" hasCustomPrompt="1"/>
          </p:nvPr>
        </p:nvSpPr>
        <p:spPr>
          <a:xfrm>
            <a:off x="371829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48" name="Holder 3"/>
          <p:cNvSpPr>
            <a:spLocks noGrp="1"/>
          </p:cNvSpPr>
          <p:nvPr>
            <p:ph type="body" idx="31" hasCustomPrompt="1"/>
          </p:nvPr>
        </p:nvSpPr>
        <p:spPr>
          <a:xfrm>
            <a:off x="371829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49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829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3" name="Holder 3"/>
          <p:cNvSpPr>
            <a:spLocks noGrp="1"/>
          </p:cNvSpPr>
          <p:nvPr>
            <p:ph type="body" idx="34" hasCustomPrompt="1"/>
          </p:nvPr>
        </p:nvSpPr>
        <p:spPr>
          <a:xfrm>
            <a:off x="9095324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55" name="Holder 3"/>
          <p:cNvSpPr>
            <a:spLocks noGrp="1"/>
          </p:cNvSpPr>
          <p:nvPr>
            <p:ph type="body" idx="35" hasCustomPrompt="1"/>
          </p:nvPr>
        </p:nvSpPr>
        <p:spPr>
          <a:xfrm>
            <a:off x="9095324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56" name="Holder 3"/>
          <p:cNvSpPr>
            <a:spLocks noGrp="1"/>
          </p:cNvSpPr>
          <p:nvPr>
            <p:ph type="body" idx="36" hasCustomPrompt="1"/>
          </p:nvPr>
        </p:nvSpPr>
        <p:spPr>
          <a:xfrm>
            <a:off x="9095324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57" name="Holder 3"/>
          <p:cNvSpPr>
            <a:spLocks noGrp="1"/>
          </p:cNvSpPr>
          <p:nvPr>
            <p:ph type="body" idx="37" hasCustomPrompt="1"/>
          </p:nvPr>
        </p:nvSpPr>
        <p:spPr>
          <a:xfrm>
            <a:off x="9095324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8" name="Рисунок 4"/>
          <p:cNvSpPr>
            <a:spLocks noGrp="1"/>
          </p:cNvSpPr>
          <p:nvPr>
            <p:ph type="pic" sz="quarter" idx="38"/>
          </p:nvPr>
        </p:nvSpPr>
        <p:spPr>
          <a:xfrm>
            <a:off x="9057153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9" name="Holder 3"/>
          <p:cNvSpPr>
            <a:spLocks noGrp="1"/>
          </p:cNvSpPr>
          <p:nvPr>
            <p:ph type="body" idx="39" hasCustomPrompt="1"/>
          </p:nvPr>
        </p:nvSpPr>
        <p:spPr>
          <a:xfrm>
            <a:off x="6190200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60" name="Holder 3"/>
          <p:cNvSpPr>
            <a:spLocks noGrp="1"/>
          </p:cNvSpPr>
          <p:nvPr>
            <p:ph type="body" idx="40" hasCustomPrompt="1"/>
          </p:nvPr>
        </p:nvSpPr>
        <p:spPr>
          <a:xfrm>
            <a:off x="6190200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61" name="Holder 3"/>
          <p:cNvSpPr>
            <a:spLocks noGrp="1"/>
          </p:cNvSpPr>
          <p:nvPr>
            <p:ph type="body" idx="41" hasCustomPrompt="1"/>
          </p:nvPr>
        </p:nvSpPr>
        <p:spPr>
          <a:xfrm>
            <a:off x="6190200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62" name="Holder 3"/>
          <p:cNvSpPr>
            <a:spLocks noGrp="1"/>
          </p:cNvSpPr>
          <p:nvPr>
            <p:ph type="body" idx="42" hasCustomPrompt="1"/>
          </p:nvPr>
        </p:nvSpPr>
        <p:spPr>
          <a:xfrm>
            <a:off x="6190200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64" name="Holder 3"/>
          <p:cNvSpPr>
            <a:spLocks noGrp="1"/>
          </p:cNvSpPr>
          <p:nvPr>
            <p:ph type="body" idx="44" hasCustomPrompt="1"/>
          </p:nvPr>
        </p:nvSpPr>
        <p:spPr>
          <a:xfrm>
            <a:off x="3277890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65" name="Holder 3"/>
          <p:cNvSpPr>
            <a:spLocks noGrp="1"/>
          </p:cNvSpPr>
          <p:nvPr>
            <p:ph type="body" idx="45" hasCustomPrompt="1"/>
          </p:nvPr>
        </p:nvSpPr>
        <p:spPr>
          <a:xfrm>
            <a:off x="3277890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66" name="Holder 3"/>
          <p:cNvSpPr>
            <a:spLocks noGrp="1"/>
          </p:cNvSpPr>
          <p:nvPr>
            <p:ph type="body" idx="46" hasCustomPrompt="1"/>
          </p:nvPr>
        </p:nvSpPr>
        <p:spPr>
          <a:xfrm>
            <a:off x="3277890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67" name="Holder 3"/>
          <p:cNvSpPr>
            <a:spLocks noGrp="1"/>
          </p:cNvSpPr>
          <p:nvPr>
            <p:ph type="body" idx="47" hasCustomPrompt="1"/>
          </p:nvPr>
        </p:nvSpPr>
        <p:spPr>
          <a:xfrm>
            <a:off x="3277890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69" name="Holder 3"/>
          <p:cNvSpPr>
            <a:spLocks noGrp="1"/>
          </p:cNvSpPr>
          <p:nvPr>
            <p:ph type="body" idx="49" hasCustomPrompt="1"/>
          </p:nvPr>
        </p:nvSpPr>
        <p:spPr>
          <a:xfrm>
            <a:off x="371829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70" name="Holder 3"/>
          <p:cNvSpPr>
            <a:spLocks noGrp="1"/>
          </p:cNvSpPr>
          <p:nvPr>
            <p:ph type="body" idx="50" hasCustomPrompt="1"/>
          </p:nvPr>
        </p:nvSpPr>
        <p:spPr>
          <a:xfrm>
            <a:off x="371829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71" name="Holder 3"/>
          <p:cNvSpPr>
            <a:spLocks noGrp="1"/>
          </p:cNvSpPr>
          <p:nvPr>
            <p:ph type="body" idx="51" hasCustomPrompt="1"/>
          </p:nvPr>
        </p:nvSpPr>
        <p:spPr>
          <a:xfrm>
            <a:off x="371829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72" name="Holder 3"/>
          <p:cNvSpPr>
            <a:spLocks noGrp="1"/>
          </p:cNvSpPr>
          <p:nvPr>
            <p:ph type="body" idx="52" hasCustomPrompt="1"/>
          </p:nvPr>
        </p:nvSpPr>
        <p:spPr>
          <a:xfrm>
            <a:off x="371829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0" name="Рисунок 4"/>
          <p:cNvSpPr>
            <a:spLocks noGrp="1"/>
          </p:cNvSpPr>
          <p:nvPr>
            <p:ph type="pic" sz="quarter" idx="23"/>
          </p:nvPr>
        </p:nvSpPr>
        <p:spPr>
          <a:xfrm>
            <a:off x="6191785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3" name="Рисунок 4"/>
          <p:cNvSpPr>
            <a:spLocks noGrp="1"/>
          </p:cNvSpPr>
          <p:nvPr>
            <p:ph type="pic" sz="quarter" idx="43"/>
          </p:nvPr>
        </p:nvSpPr>
        <p:spPr>
          <a:xfrm>
            <a:off x="6191785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5" name="Рисунок 4"/>
          <p:cNvSpPr>
            <a:spLocks noGrp="1"/>
          </p:cNvSpPr>
          <p:nvPr>
            <p:ph type="pic" sz="quarter" idx="28"/>
          </p:nvPr>
        </p:nvSpPr>
        <p:spPr>
          <a:xfrm>
            <a:off x="3279475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8" name="Рисунок 4"/>
          <p:cNvSpPr>
            <a:spLocks noGrp="1"/>
          </p:cNvSpPr>
          <p:nvPr>
            <p:ph type="pic" sz="quarter" idx="48"/>
          </p:nvPr>
        </p:nvSpPr>
        <p:spPr>
          <a:xfrm>
            <a:off x="3279475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0" name="Рисунок 4"/>
          <p:cNvSpPr>
            <a:spLocks noGrp="1"/>
          </p:cNvSpPr>
          <p:nvPr>
            <p:ph type="pic" sz="quarter" idx="33"/>
          </p:nvPr>
        </p:nvSpPr>
        <p:spPr>
          <a:xfrm>
            <a:off x="373414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73" name="Рисунок 4"/>
          <p:cNvSpPr>
            <a:spLocks noGrp="1"/>
          </p:cNvSpPr>
          <p:nvPr>
            <p:ph type="pic" sz="quarter" idx="53"/>
          </p:nvPr>
        </p:nvSpPr>
        <p:spPr>
          <a:xfrm>
            <a:off x="373414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29779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  <p15:guide id="7" orient="horz" pos="2394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лок_2 иллюстраци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1438401"/>
            <a:ext cx="11449048" cy="1107996"/>
          </a:xfrm>
        </p:spPr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Основной посыл / мысль слайда в несколько строк </a:t>
            </a:r>
            <a:br>
              <a:rPr lang="ru-RU" dirty="0" smtClean="0"/>
            </a:br>
            <a:r>
              <a:rPr lang="ru-RU" dirty="0" smtClean="0"/>
              <a:t>(максимально – четыре) Основной посыл / мысль слайда </a:t>
            </a:r>
            <a:br>
              <a:rPr lang="ru-RU" dirty="0" smtClean="0"/>
            </a:br>
            <a:r>
              <a:rPr lang="ru-RU" dirty="0" smtClean="0"/>
              <a:t>в несколько строк (максимально – четыре)</a:t>
            </a: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1" name="Объект 3"/>
          <p:cNvSpPr>
            <a:spLocks noGrp="1"/>
          </p:cNvSpPr>
          <p:nvPr>
            <p:ph sz="quarter" idx="17"/>
          </p:nvPr>
        </p:nvSpPr>
        <p:spPr>
          <a:xfrm>
            <a:off x="371474" y="3429000"/>
            <a:ext cx="5572125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2" name="Объект 3"/>
          <p:cNvSpPr>
            <a:spLocks noGrp="1"/>
          </p:cNvSpPr>
          <p:nvPr>
            <p:ph sz="quarter" idx="18"/>
          </p:nvPr>
        </p:nvSpPr>
        <p:spPr>
          <a:xfrm>
            <a:off x="6237287" y="3429000"/>
            <a:ext cx="5572125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87324412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  <p15:guide id="3" orient="horz" pos="216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лок_3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5" y="1438400"/>
            <a:ext cx="7560524" cy="1846659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sz="2400" b="0" i="0" baseline="0">
                <a:solidFill>
                  <a:schemeClr val="tx1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Основной посыл / мысль слайда в несколько строк (максимально – четыре) Основной посыл / мысль слайда в несколько строк (максимально – четыре)</a:t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3" name="Holder 3"/>
          <p:cNvSpPr>
            <a:spLocks noGrp="1"/>
          </p:cNvSpPr>
          <p:nvPr>
            <p:ph type="body" idx="13" hasCustomPrompt="1"/>
          </p:nvPr>
        </p:nvSpPr>
        <p:spPr>
          <a:xfrm>
            <a:off x="8148524" y="1438400"/>
            <a:ext cx="3672000" cy="1846659"/>
          </a:xfrm>
        </p:spPr>
        <p:txBody>
          <a:bodyPr lIns="0" tIns="0" rIns="0" bIns="0"/>
          <a:lstStyle>
            <a:lvl1pPr marL="171450" indent="-171450">
              <a:buFont typeface="Arial" panose="020B0604020202020204" pitchFamily="34" charset="0"/>
              <a:buChar char="•"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  <a:endParaRPr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7"/>
          </p:nvPr>
        </p:nvSpPr>
        <p:spPr>
          <a:xfrm>
            <a:off x="371475" y="3429000"/>
            <a:ext cx="3671888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5" name="Объект 3"/>
          <p:cNvSpPr>
            <a:spLocks noGrp="1"/>
          </p:cNvSpPr>
          <p:nvPr>
            <p:ph sz="quarter" idx="18"/>
          </p:nvPr>
        </p:nvSpPr>
        <p:spPr>
          <a:xfrm>
            <a:off x="4260056" y="3429000"/>
            <a:ext cx="3671888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6" name="Объект 3"/>
          <p:cNvSpPr>
            <a:spLocks noGrp="1"/>
          </p:cNvSpPr>
          <p:nvPr>
            <p:ph sz="quarter" idx="19"/>
          </p:nvPr>
        </p:nvSpPr>
        <p:spPr>
          <a:xfrm>
            <a:off x="8148636" y="3429000"/>
            <a:ext cx="3671888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4196223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5" orient="horz" pos="2160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ри цифры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370425" y="1457566"/>
            <a:ext cx="11449050" cy="1255960"/>
          </a:xfr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72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>
              <a:defRPr lang="ru-RU" sz="2400" kern="12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 lang="ru-RU" sz="1091" kern="1200" dirty="0" smtClean="0">
                <a:solidFill>
                  <a:schemeClr val="tx1"/>
                </a:solidFill>
              </a:defRPr>
            </a:lvl2pPr>
            <a:lvl3pPr>
              <a:defRPr lang="ru-RU" sz="1091" kern="1200" dirty="0" smtClean="0">
                <a:solidFill>
                  <a:schemeClr val="tx1"/>
                </a:solidFill>
              </a:defRPr>
            </a:lvl3pPr>
            <a:lvl4pPr>
              <a:defRPr lang="ru-RU" sz="1091" kern="1200" dirty="0" smtClean="0">
                <a:solidFill>
                  <a:schemeClr val="tx1"/>
                </a:solidFill>
              </a:defRPr>
            </a:lvl4pPr>
            <a:lvl5pPr>
              <a:defRPr lang="ru-RU" sz="1091" kern="1200" dirty="0">
                <a:solidFill>
                  <a:schemeClr val="tx1"/>
                </a:solidFill>
              </a:defRPr>
            </a:lvl5pPr>
          </a:lstStyle>
          <a:p>
            <a:pPr lvl="0" algn="ctr" defTabSz="554401" rtl="0" eaLnBrk="1" latinLnBrk="0" hangingPunct="1">
              <a:spcBef>
                <a:spcPts val="1200"/>
              </a:spcBef>
            </a:pPr>
            <a:r>
              <a:rPr lang="ru-RU" dirty="0" smtClean="0"/>
              <a:t>  </a:t>
            </a:r>
            <a:endParaRPr lang="ru-RU" dirty="0"/>
          </a:p>
        </p:txBody>
      </p:sp>
      <p:cxnSp>
        <p:nvCxnSpPr>
          <p:cNvPr id="12" name="Прямая соединительная линия 11"/>
          <p:cNvCxnSpPr/>
          <p:nvPr userDrawn="1"/>
        </p:nvCxnSpPr>
        <p:spPr>
          <a:xfrm flipV="1">
            <a:off x="371475" y="2713526"/>
            <a:ext cx="11448000" cy="0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Текст 65"/>
          <p:cNvSpPr>
            <a:spLocks noGrp="1"/>
          </p:cNvSpPr>
          <p:nvPr>
            <p:ph type="body" sz="quarter" idx="27"/>
          </p:nvPr>
        </p:nvSpPr>
        <p:spPr>
          <a:xfrm>
            <a:off x="1682693" y="2190708"/>
            <a:ext cx="1047600" cy="10476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>
            <a:noAutofit/>
          </a:bodyPr>
          <a:lstStyle>
            <a:lvl1pPr algn="ctr">
              <a:defRPr sz="500"/>
            </a:lvl1pPr>
            <a:lvl2pPr algn="ctr">
              <a:defRPr sz="500"/>
            </a:lvl2pPr>
            <a:lvl3pPr algn="ctr">
              <a:defRPr sz="500"/>
            </a:lvl3pPr>
            <a:lvl4pPr algn="ctr">
              <a:defRPr sz="500"/>
            </a:lvl4pPr>
            <a:lvl5pPr algn="ctr">
              <a:defRPr sz="5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7" name="Текст 65"/>
          <p:cNvSpPr>
            <a:spLocks noGrp="1"/>
          </p:cNvSpPr>
          <p:nvPr>
            <p:ph type="body" sz="quarter" idx="28"/>
          </p:nvPr>
        </p:nvSpPr>
        <p:spPr>
          <a:xfrm>
            <a:off x="5571217" y="2190708"/>
            <a:ext cx="1047600" cy="10476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>
            <a:noAutofit/>
          </a:bodyPr>
          <a:lstStyle>
            <a:lvl1pPr algn="ctr">
              <a:defRPr sz="500"/>
            </a:lvl1pPr>
            <a:lvl2pPr algn="ctr">
              <a:defRPr sz="500"/>
            </a:lvl2pPr>
            <a:lvl3pPr algn="ctr">
              <a:defRPr sz="500"/>
            </a:lvl3pPr>
            <a:lvl4pPr algn="ctr">
              <a:defRPr sz="500"/>
            </a:lvl4pPr>
            <a:lvl5pPr algn="ctr">
              <a:defRPr sz="5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8" name="Текст 65"/>
          <p:cNvSpPr>
            <a:spLocks noGrp="1"/>
          </p:cNvSpPr>
          <p:nvPr>
            <p:ph type="body" sz="quarter" idx="29"/>
          </p:nvPr>
        </p:nvSpPr>
        <p:spPr>
          <a:xfrm>
            <a:off x="9459742" y="2190708"/>
            <a:ext cx="1047600" cy="10476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>
            <a:noAutofit/>
          </a:bodyPr>
          <a:lstStyle>
            <a:lvl1pPr algn="ctr">
              <a:defRPr sz="500"/>
            </a:lvl1pPr>
            <a:lvl2pPr algn="ctr">
              <a:defRPr sz="500"/>
            </a:lvl2pPr>
            <a:lvl3pPr algn="ctr">
              <a:defRPr sz="500"/>
            </a:lvl3pPr>
            <a:lvl4pPr algn="ctr">
              <a:defRPr sz="500"/>
            </a:lvl4pPr>
            <a:lvl5pPr algn="ctr">
              <a:defRPr sz="5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9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5" y="1520490"/>
            <a:ext cx="3672000" cy="553998"/>
          </a:xfrm>
        </p:spPr>
        <p:txBody>
          <a:bodyPr lIns="0" tIns="0" rIns="0" bIns="0"/>
          <a:lstStyle>
            <a:lvl1pPr algn="ctr">
              <a:defRPr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НАЗВАНИЕ </a:t>
            </a:r>
            <a:br>
              <a:rPr lang="ru-RU" dirty="0" smtClean="0"/>
            </a:br>
            <a:r>
              <a:rPr lang="ru-RU" dirty="0" smtClean="0"/>
              <a:t>ПОКАЗАТЕЛЯ 1</a:t>
            </a:r>
            <a:endParaRPr lang="ru-RU" dirty="0"/>
          </a:p>
        </p:txBody>
      </p:sp>
      <p:sp>
        <p:nvSpPr>
          <p:cNvPr id="50" name="Holder 3"/>
          <p:cNvSpPr>
            <a:spLocks noGrp="1"/>
          </p:cNvSpPr>
          <p:nvPr>
            <p:ph type="body" idx="12" hasCustomPrompt="1"/>
          </p:nvPr>
        </p:nvSpPr>
        <p:spPr>
          <a:xfrm>
            <a:off x="4259999" y="1520490"/>
            <a:ext cx="3672000" cy="553998"/>
          </a:xfrm>
        </p:spPr>
        <p:txBody>
          <a:bodyPr lIns="0" tIns="0" rIns="0" bIns="0"/>
          <a:lstStyle>
            <a:lvl1pPr algn="ctr"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НАЗВАНИЕ </a:t>
            </a:r>
            <a:br>
              <a:rPr lang="ru-RU" dirty="0" smtClean="0"/>
            </a:br>
            <a:r>
              <a:rPr lang="ru-RU" dirty="0" smtClean="0"/>
              <a:t>ПОКАЗАТЕЛЯ 2</a:t>
            </a:r>
            <a:endParaRPr lang="ru-RU" dirty="0"/>
          </a:p>
        </p:txBody>
      </p:sp>
      <p:sp>
        <p:nvSpPr>
          <p:cNvPr id="51" name="Holder 3"/>
          <p:cNvSpPr>
            <a:spLocks noGrp="1"/>
          </p:cNvSpPr>
          <p:nvPr>
            <p:ph type="body" idx="13" hasCustomPrompt="1"/>
          </p:nvPr>
        </p:nvSpPr>
        <p:spPr>
          <a:xfrm>
            <a:off x="8148524" y="1520490"/>
            <a:ext cx="3672000" cy="553998"/>
          </a:xfrm>
        </p:spPr>
        <p:txBody>
          <a:bodyPr lIns="0" tIns="0" rIns="0" bIns="0"/>
          <a:lstStyle>
            <a:lvl1pPr algn="ctr"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НАЗВАНИЕ </a:t>
            </a:r>
            <a:br>
              <a:rPr lang="ru-RU" dirty="0" smtClean="0"/>
            </a:br>
            <a:r>
              <a:rPr lang="ru-RU" dirty="0" smtClean="0"/>
              <a:t>ПОКАЗАТЕЛЯ 3</a:t>
            </a: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2" name="Holder 3"/>
          <p:cNvSpPr>
            <a:spLocks noGrp="1"/>
          </p:cNvSpPr>
          <p:nvPr>
            <p:ph type="body" idx="15" hasCustomPrompt="1"/>
          </p:nvPr>
        </p:nvSpPr>
        <p:spPr>
          <a:xfrm>
            <a:off x="371475" y="5035440"/>
            <a:ext cx="3672000" cy="492443"/>
          </a:xfrm>
        </p:spPr>
        <p:txBody>
          <a:bodyPr lIns="0" tIns="0" rIns="0" bIns="0"/>
          <a:lstStyle>
            <a:lvl1pPr>
              <a:defRPr lang="ru-RU" sz="1600" kern="1200" baseline="0" dirty="0">
                <a:solidFill>
                  <a:srgbClr val="828282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краткое описание показателя </a:t>
            </a:r>
            <a:br>
              <a:rPr lang="ru-RU" dirty="0" smtClean="0"/>
            </a:br>
            <a:r>
              <a:rPr lang="ru-RU" dirty="0" smtClean="0"/>
              <a:t>максимум 4 строки</a:t>
            </a:r>
            <a:endParaRPr lang="ru-RU" dirty="0"/>
          </a:p>
        </p:txBody>
      </p:sp>
      <p:sp>
        <p:nvSpPr>
          <p:cNvPr id="53" name="Holder 3"/>
          <p:cNvSpPr>
            <a:spLocks noGrp="1"/>
          </p:cNvSpPr>
          <p:nvPr>
            <p:ph type="body" idx="16" hasCustomPrompt="1"/>
          </p:nvPr>
        </p:nvSpPr>
        <p:spPr>
          <a:xfrm>
            <a:off x="4259999" y="5035440"/>
            <a:ext cx="3672000" cy="492443"/>
          </a:xfrm>
        </p:spPr>
        <p:txBody>
          <a:bodyPr lIns="0" tIns="0" rIns="0" bIns="0"/>
          <a:lstStyle>
            <a:lvl1pPr>
              <a:defRPr lang="ru-RU" sz="1600" kern="1200" dirty="0">
                <a:solidFill>
                  <a:srgbClr val="828282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краткое описание показателя </a:t>
            </a:r>
            <a:br>
              <a:rPr lang="ru-RU" dirty="0" smtClean="0"/>
            </a:br>
            <a:r>
              <a:rPr lang="ru-RU" dirty="0" smtClean="0"/>
              <a:t>максимум 4 строки</a:t>
            </a:r>
            <a:endParaRPr lang="ru-RU" dirty="0"/>
          </a:p>
        </p:txBody>
      </p:sp>
      <p:sp>
        <p:nvSpPr>
          <p:cNvPr id="54" name="Holder 3"/>
          <p:cNvSpPr>
            <a:spLocks noGrp="1"/>
          </p:cNvSpPr>
          <p:nvPr>
            <p:ph type="body" idx="17" hasCustomPrompt="1"/>
          </p:nvPr>
        </p:nvSpPr>
        <p:spPr>
          <a:xfrm>
            <a:off x="8148524" y="5035440"/>
            <a:ext cx="3672000" cy="492443"/>
          </a:xfrm>
        </p:spPr>
        <p:txBody>
          <a:bodyPr lIns="0" tIns="0" rIns="0" bIns="0"/>
          <a:lstStyle>
            <a:lvl1pPr>
              <a:defRPr lang="ru-RU" sz="1600" kern="1200" dirty="0">
                <a:solidFill>
                  <a:srgbClr val="828282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краткое описание показателя </a:t>
            </a:r>
            <a:br>
              <a:rPr lang="ru-RU" dirty="0" smtClean="0"/>
            </a:br>
            <a:r>
              <a:rPr lang="ru-RU" dirty="0" smtClean="0"/>
              <a:t>максимум 4 строки</a:t>
            </a:r>
            <a:endParaRPr lang="ru-RU" dirty="0"/>
          </a:p>
        </p:txBody>
      </p:sp>
      <p:sp>
        <p:nvSpPr>
          <p:cNvPr id="55" name="Holder 3"/>
          <p:cNvSpPr>
            <a:spLocks noGrp="1"/>
          </p:cNvSpPr>
          <p:nvPr>
            <p:ph type="body" idx="18" hasCustomPrompt="1"/>
          </p:nvPr>
        </p:nvSpPr>
        <p:spPr>
          <a:xfrm>
            <a:off x="911238" y="3438167"/>
            <a:ext cx="2592474" cy="984885"/>
          </a:xfrm>
        </p:spPr>
        <p:txBody>
          <a:bodyPr lIns="0" tIns="0" rIns="0" bIns="0"/>
          <a:lstStyle>
            <a:lvl1pPr>
              <a:defRPr lang="ru-RU" sz="6400" b="1" kern="1200" dirty="0">
                <a:solidFill>
                  <a:srgbClr val="B482FF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ХХ,Х</a:t>
            </a:r>
            <a:endParaRPr lang="ru-RU" dirty="0"/>
          </a:p>
        </p:txBody>
      </p:sp>
      <p:sp>
        <p:nvSpPr>
          <p:cNvPr id="58" name="Holder 3"/>
          <p:cNvSpPr>
            <a:spLocks noGrp="1"/>
          </p:cNvSpPr>
          <p:nvPr>
            <p:ph type="body" idx="19" hasCustomPrompt="1"/>
          </p:nvPr>
        </p:nvSpPr>
        <p:spPr>
          <a:xfrm>
            <a:off x="4799762" y="3438167"/>
            <a:ext cx="2592474" cy="984885"/>
          </a:xfrm>
        </p:spPr>
        <p:txBody>
          <a:bodyPr lIns="0" tIns="0" rIns="0" bIns="0"/>
          <a:lstStyle>
            <a:lvl1pPr>
              <a:defRPr lang="ru-RU" sz="6400" b="1" kern="1200" dirty="0">
                <a:solidFill>
                  <a:srgbClr val="24D6FF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ХХ,Х</a:t>
            </a:r>
            <a:endParaRPr lang="ru-RU" dirty="0"/>
          </a:p>
        </p:txBody>
      </p:sp>
      <p:sp>
        <p:nvSpPr>
          <p:cNvPr id="59" name="Holder 3"/>
          <p:cNvSpPr>
            <a:spLocks noGrp="1"/>
          </p:cNvSpPr>
          <p:nvPr>
            <p:ph type="body" idx="20" hasCustomPrompt="1"/>
          </p:nvPr>
        </p:nvSpPr>
        <p:spPr>
          <a:xfrm>
            <a:off x="8688287" y="3438167"/>
            <a:ext cx="2592474" cy="984885"/>
          </a:xfrm>
        </p:spPr>
        <p:txBody>
          <a:bodyPr lIns="0" tIns="0" rIns="0" bIns="0"/>
          <a:lstStyle>
            <a:lvl1pPr>
              <a:defRPr lang="ru-RU" sz="6400" b="1" kern="1200" dirty="0">
                <a:solidFill>
                  <a:srgbClr val="00B050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ХХ,Х</a:t>
            </a:r>
            <a:endParaRPr lang="ru-RU" dirty="0"/>
          </a:p>
        </p:txBody>
      </p:sp>
      <p:sp>
        <p:nvSpPr>
          <p:cNvPr id="60" name="Holder 3"/>
          <p:cNvSpPr>
            <a:spLocks noGrp="1"/>
          </p:cNvSpPr>
          <p:nvPr>
            <p:ph type="body" idx="21" hasCustomPrompt="1"/>
          </p:nvPr>
        </p:nvSpPr>
        <p:spPr>
          <a:xfrm>
            <a:off x="371475" y="4372022"/>
            <a:ext cx="3672000" cy="369332"/>
          </a:xfrm>
        </p:spPr>
        <p:txBody>
          <a:bodyPr lIns="0" tIns="0" rIns="0" bIns="0"/>
          <a:lstStyle>
            <a:lvl1pPr>
              <a:defRPr lang="ru-RU" sz="2400" kern="1200" baseline="0" dirty="0">
                <a:solidFill>
                  <a:srgbClr val="B482FF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ед. изм.</a:t>
            </a:r>
            <a:endParaRPr lang="ru-RU" dirty="0"/>
          </a:p>
        </p:txBody>
      </p:sp>
      <p:sp>
        <p:nvSpPr>
          <p:cNvPr id="61" name="Holder 3"/>
          <p:cNvSpPr>
            <a:spLocks noGrp="1"/>
          </p:cNvSpPr>
          <p:nvPr>
            <p:ph type="body" idx="22" hasCustomPrompt="1"/>
          </p:nvPr>
        </p:nvSpPr>
        <p:spPr>
          <a:xfrm>
            <a:off x="4259999" y="4372022"/>
            <a:ext cx="3672000" cy="369332"/>
          </a:xfrm>
        </p:spPr>
        <p:txBody>
          <a:bodyPr lIns="0" tIns="0" rIns="0" bIns="0"/>
          <a:lstStyle>
            <a:lvl1pPr>
              <a:defRPr lang="ru-RU" sz="2400" kern="1200" dirty="0">
                <a:solidFill>
                  <a:srgbClr val="24D6FF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ед. изм.</a:t>
            </a:r>
            <a:endParaRPr lang="ru-RU" dirty="0"/>
          </a:p>
        </p:txBody>
      </p:sp>
      <p:sp>
        <p:nvSpPr>
          <p:cNvPr id="62" name="Holder 3"/>
          <p:cNvSpPr>
            <a:spLocks noGrp="1"/>
          </p:cNvSpPr>
          <p:nvPr>
            <p:ph type="body" idx="23" hasCustomPrompt="1"/>
          </p:nvPr>
        </p:nvSpPr>
        <p:spPr>
          <a:xfrm>
            <a:off x="8148524" y="4372022"/>
            <a:ext cx="3672000" cy="369332"/>
          </a:xfrm>
        </p:spPr>
        <p:txBody>
          <a:bodyPr lIns="0" tIns="0" rIns="0" bIns="0"/>
          <a:lstStyle>
            <a:lvl1pPr>
              <a:defRPr lang="ru-RU" sz="2400" kern="1200" dirty="0">
                <a:solidFill>
                  <a:srgbClr val="00B050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ед. изм.</a:t>
            </a:r>
            <a:endParaRPr lang="ru-RU" dirty="0"/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24"/>
          </p:nvPr>
        </p:nvSpPr>
        <p:spPr>
          <a:xfrm>
            <a:off x="1757475" y="2263526"/>
            <a:ext cx="900000" cy="900000"/>
          </a:xfrm>
          <a:prstGeom prst="ellipse">
            <a:avLst/>
          </a:prstGeom>
          <a:solidFill>
            <a:srgbClr val="B482FF"/>
          </a:solidFill>
        </p:spPr>
        <p:txBody>
          <a:bodyPr>
            <a:noAutofit/>
          </a:bodyPr>
          <a:lstStyle>
            <a:lvl1pPr algn="ctr">
              <a:defRPr sz="800"/>
            </a:lvl1pPr>
          </a:lstStyle>
          <a:p>
            <a:endParaRPr lang="ru-RU"/>
          </a:p>
        </p:txBody>
      </p:sp>
      <p:sp>
        <p:nvSpPr>
          <p:cNvPr id="63" name="Рисунок 6"/>
          <p:cNvSpPr>
            <a:spLocks noGrp="1"/>
          </p:cNvSpPr>
          <p:nvPr>
            <p:ph type="pic" sz="quarter" idx="25"/>
          </p:nvPr>
        </p:nvSpPr>
        <p:spPr>
          <a:xfrm>
            <a:off x="5645999" y="2263526"/>
            <a:ext cx="900000" cy="900000"/>
          </a:xfrm>
          <a:prstGeom prst="ellipse">
            <a:avLst/>
          </a:prstGeom>
          <a:solidFill>
            <a:schemeClr val="accent1"/>
          </a:solidFill>
        </p:spPr>
        <p:txBody>
          <a:bodyPr>
            <a:noAutofit/>
          </a:bodyPr>
          <a:lstStyle>
            <a:lvl1pPr algn="ctr">
              <a:defRPr sz="800"/>
            </a:lvl1pPr>
          </a:lstStyle>
          <a:p>
            <a:endParaRPr lang="ru-RU"/>
          </a:p>
        </p:txBody>
      </p:sp>
      <p:sp>
        <p:nvSpPr>
          <p:cNvPr id="64" name="Рисунок 6"/>
          <p:cNvSpPr>
            <a:spLocks noGrp="1"/>
          </p:cNvSpPr>
          <p:nvPr>
            <p:ph type="pic" sz="quarter" idx="26"/>
          </p:nvPr>
        </p:nvSpPr>
        <p:spPr>
          <a:xfrm>
            <a:off x="9534524" y="2263526"/>
            <a:ext cx="900000" cy="900000"/>
          </a:xfrm>
          <a:prstGeom prst="ellipse">
            <a:avLst/>
          </a:prstGeom>
          <a:solidFill>
            <a:schemeClr val="tx2"/>
          </a:solidFill>
        </p:spPr>
        <p:txBody>
          <a:bodyPr>
            <a:noAutofit/>
          </a:bodyPr>
          <a:lstStyle>
            <a:lvl1pPr algn="ctr">
              <a:defRPr sz="8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173278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5" orient="horz" pos="216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Блок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3181684"/>
            <a:ext cx="3996332" cy="2523768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 sz="2000" b="0" i="0">
                <a:solidFill>
                  <a:schemeClr val="tx1"/>
                </a:solidFill>
              </a:defRPr>
            </a:lvl1pPr>
            <a:lvl2pPr marL="0" indent="0">
              <a:spcAft>
                <a:spcPts val="1200"/>
              </a:spcAft>
              <a:tabLst/>
              <a:defRPr sz="1600" baseline="0"/>
            </a:lvl2pPr>
            <a:lvl3pPr marL="0" indent="0">
              <a:spcAft>
                <a:spcPts val="600"/>
              </a:spcAft>
              <a:defRPr sz="1000" baseline="0"/>
            </a:lvl3pPr>
          </a:lstStyle>
          <a:p>
            <a:r>
              <a:rPr lang="ru-RU" dirty="0" smtClean="0"/>
              <a:t>Подзаголовок 20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ru-RU" dirty="0" smtClean="0"/>
              <a:t>Крупный текст 16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ru-RU" dirty="0" smtClean="0"/>
              <a:t>Обычный текст 10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ru-RU" dirty="0" smtClean="0"/>
              <a:t>Набирается шрифтом </a:t>
            </a:r>
            <a:r>
              <a:rPr lang="en-US" dirty="0" smtClean="0"/>
              <a:t>Verdana Regular.</a:t>
            </a:r>
          </a:p>
          <a:p>
            <a:pPr lvl="2"/>
            <a:r>
              <a:rPr lang="ru-RU" dirty="0" smtClean="0"/>
              <a:t>Для выделения текста используется шрифт </a:t>
            </a:r>
            <a:r>
              <a:rPr lang="en-US" dirty="0" smtClean="0"/>
              <a:t>Verdana Bold. </a:t>
            </a:r>
            <a:r>
              <a:rPr lang="ru-RU" dirty="0" smtClean="0"/>
              <a:t>Дополнительные комментарии могут быть набраны серым цветом шрифтом того же размера.</a:t>
            </a:r>
            <a:endParaRPr lang="en-US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 baseline="0"/>
            </a:lvl1pPr>
          </a:lstStyle>
          <a:p>
            <a:r>
              <a:rPr lang="ru-RU" dirty="0" smtClean="0"/>
              <a:t>Заголовок слайда</a:t>
            </a:r>
            <a:r>
              <a:rPr lang="en-US" dirty="0" smtClean="0"/>
              <a:t> </a:t>
            </a:r>
            <a:r>
              <a:rPr lang="ru-RU" dirty="0" smtClean="0"/>
              <a:t>в одну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или две строки</a:t>
            </a:r>
            <a:endParaRPr lang="ru-RU" dirty="0"/>
          </a:p>
        </p:txBody>
      </p:sp>
      <p:sp>
        <p:nvSpPr>
          <p:cNvPr id="11" name="Holder 3"/>
          <p:cNvSpPr>
            <a:spLocks noGrp="1"/>
          </p:cNvSpPr>
          <p:nvPr>
            <p:ph type="body" idx="17" hasCustomPrompt="1"/>
          </p:nvPr>
        </p:nvSpPr>
        <p:spPr>
          <a:xfrm>
            <a:off x="5443454" y="3181684"/>
            <a:ext cx="3996332" cy="1641475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ClrTx/>
              <a:buSzTx/>
              <a:buFontTx/>
              <a:buNone/>
              <a:tabLst/>
              <a:defRPr sz="2000" b="0" i="0">
                <a:solidFill>
                  <a:srgbClr val="828282"/>
                </a:solidFill>
              </a:defRPr>
            </a:lvl1pPr>
            <a:lvl2pPr marL="0" indent="0">
              <a:spcAft>
                <a:spcPts val="1200"/>
              </a:spcAft>
              <a:tabLst/>
              <a:defRPr sz="1600" baseline="0"/>
            </a:lvl2pPr>
            <a:lvl3pPr marL="0" indent="0">
              <a:spcAft>
                <a:spcPts val="600"/>
              </a:spcAft>
              <a:defRPr sz="1000" baseline="0">
                <a:solidFill>
                  <a:srgbClr val="828282"/>
                </a:solidFill>
              </a:defRPr>
            </a:lvl3pPr>
          </a:lstStyle>
          <a:p>
            <a:r>
              <a:rPr lang="ru-RU" dirty="0" smtClean="0"/>
              <a:t>Дополнительный подзаголовок 20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ru-RU" dirty="0" smtClean="0"/>
              <a:t>Обычный текст 10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ru-RU" dirty="0" smtClean="0"/>
              <a:t>Текст может быть набран в две или три колонки.</a:t>
            </a:r>
          </a:p>
          <a:p>
            <a:pPr lvl="2"/>
            <a:r>
              <a:rPr lang="ru-RU" dirty="0" smtClean="0"/>
              <a:t>В этом случае подзаголовки рекомендуется выравнивать по первой строке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66281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онтакты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1438400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Контакты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4259999" y="1438400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8148524" y="1438400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4"/>
          </p:nvPr>
        </p:nvSpPr>
        <p:spPr>
          <a:xfrm>
            <a:off x="371475" y="2659918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2" name="Holder 3"/>
          <p:cNvSpPr>
            <a:spLocks noGrp="1"/>
          </p:cNvSpPr>
          <p:nvPr>
            <p:ph type="body" idx="15"/>
          </p:nvPr>
        </p:nvSpPr>
        <p:spPr>
          <a:xfrm>
            <a:off x="4259999" y="2659918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4" name="Holder 3"/>
          <p:cNvSpPr>
            <a:spLocks noGrp="1"/>
          </p:cNvSpPr>
          <p:nvPr>
            <p:ph type="body" idx="16"/>
          </p:nvPr>
        </p:nvSpPr>
        <p:spPr>
          <a:xfrm>
            <a:off x="8148524" y="2659918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5" name="Holder 3"/>
          <p:cNvSpPr>
            <a:spLocks noGrp="1"/>
          </p:cNvSpPr>
          <p:nvPr>
            <p:ph type="body" idx="17"/>
          </p:nvPr>
        </p:nvSpPr>
        <p:spPr>
          <a:xfrm>
            <a:off x="371475" y="3881436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6" name="Holder 3"/>
          <p:cNvSpPr>
            <a:spLocks noGrp="1"/>
          </p:cNvSpPr>
          <p:nvPr>
            <p:ph type="body" idx="18"/>
          </p:nvPr>
        </p:nvSpPr>
        <p:spPr>
          <a:xfrm>
            <a:off x="4259999" y="3881436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7" name="Holder 3"/>
          <p:cNvSpPr>
            <a:spLocks noGrp="1"/>
          </p:cNvSpPr>
          <p:nvPr>
            <p:ph type="body" idx="19"/>
          </p:nvPr>
        </p:nvSpPr>
        <p:spPr>
          <a:xfrm>
            <a:off x="8148524" y="3881436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8" name="Holder 3"/>
          <p:cNvSpPr>
            <a:spLocks noGrp="1"/>
          </p:cNvSpPr>
          <p:nvPr>
            <p:ph type="body" idx="20"/>
          </p:nvPr>
        </p:nvSpPr>
        <p:spPr>
          <a:xfrm>
            <a:off x="371475" y="5102953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9" name="Holder 3"/>
          <p:cNvSpPr>
            <a:spLocks noGrp="1"/>
          </p:cNvSpPr>
          <p:nvPr>
            <p:ph type="body" idx="21"/>
          </p:nvPr>
        </p:nvSpPr>
        <p:spPr>
          <a:xfrm>
            <a:off x="4259999" y="5102953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20" name="Holder 3"/>
          <p:cNvSpPr>
            <a:spLocks noGrp="1"/>
          </p:cNvSpPr>
          <p:nvPr>
            <p:ph type="body" idx="22"/>
          </p:nvPr>
        </p:nvSpPr>
        <p:spPr>
          <a:xfrm>
            <a:off x="8148524" y="5102953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29" name="Holder 3"/>
          <p:cNvSpPr>
            <a:spLocks noGrp="1"/>
          </p:cNvSpPr>
          <p:nvPr>
            <p:ph type="body" idx="27"/>
          </p:nvPr>
        </p:nvSpPr>
        <p:spPr>
          <a:xfrm>
            <a:off x="371475" y="1666999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0" name="Holder 3"/>
          <p:cNvSpPr>
            <a:spLocks noGrp="1"/>
          </p:cNvSpPr>
          <p:nvPr>
            <p:ph type="body" idx="28"/>
          </p:nvPr>
        </p:nvSpPr>
        <p:spPr>
          <a:xfrm>
            <a:off x="4259999" y="1666999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1" name="Holder 3"/>
          <p:cNvSpPr>
            <a:spLocks noGrp="1"/>
          </p:cNvSpPr>
          <p:nvPr>
            <p:ph type="body" idx="29"/>
          </p:nvPr>
        </p:nvSpPr>
        <p:spPr>
          <a:xfrm>
            <a:off x="8148524" y="1666999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2" name="Holder 3"/>
          <p:cNvSpPr>
            <a:spLocks noGrp="1"/>
          </p:cNvSpPr>
          <p:nvPr>
            <p:ph type="body" idx="30"/>
          </p:nvPr>
        </p:nvSpPr>
        <p:spPr>
          <a:xfrm>
            <a:off x="371475" y="2888517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3" name="Holder 3"/>
          <p:cNvSpPr>
            <a:spLocks noGrp="1"/>
          </p:cNvSpPr>
          <p:nvPr>
            <p:ph type="body" idx="31"/>
          </p:nvPr>
        </p:nvSpPr>
        <p:spPr>
          <a:xfrm>
            <a:off x="4259999" y="2888517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32"/>
          </p:nvPr>
        </p:nvSpPr>
        <p:spPr>
          <a:xfrm>
            <a:off x="8148524" y="2888517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5" name="Holder 3"/>
          <p:cNvSpPr>
            <a:spLocks noGrp="1"/>
          </p:cNvSpPr>
          <p:nvPr>
            <p:ph type="body" idx="33"/>
          </p:nvPr>
        </p:nvSpPr>
        <p:spPr>
          <a:xfrm>
            <a:off x="371475" y="4110035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6" name="Holder 3"/>
          <p:cNvSpPr>
            <a:spLocks noGrp="1"/>
          </p:cNvSpPr>
          <p:nvPr>
            <p:ph type="body" idx="34"/>
          </p:nvPr>
        </p:nvSpPr>
        <p:spPr>
          <a:xfrm>
            <a:off x="4259999" y="4110035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35"/>
          </p:nvPr>
        </p:nvSpPr>
        <p:spPr>
          <a:xfrm>
            <a:off x="8148524" y="4110035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36"/>
          </p:nvPr>
        </p:nvSpPr>
        <p:spPr>
          <a:xfrm>
            <a:off x="371475" y="5331552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9" name="Holder 3"/>
          <p:cNvSpPr>
            <a:spLocks noGrp="1"/>
          </p:cNvSpPr>
          <p:nvPr>
            <p:ph type="body" idx="37"/>
          </p:nvPr>
        </p:nvSpPr>
        <p:spPr>
          <a:xfrm>
            <a:off x="4259999" y="5331552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40" name="Holder 3"/>
          <p:cNvSpPr>
            <a:spLocks noGrp="1"/>
          </p:cNvSpPr>
          <p:nvPr>
            <p:ph type="body" idx="38"/>
          </p:nvPr>
        </p:nvSpPr>
        <p:spPr>
          <a:xfrm>
            <a:off x="8148524" y="5331552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762468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2359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97699-BA00-4390-A545-C7EAE4DE9559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46722-BE0C-4D28-8D0F-D8D2AB53ED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1103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Содержание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3124200"/>
            <a:ext cx="4081546" cy="307777"/>
          </a:xfrm>
        </p:spPr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1. Название первого раздела</a:t>
            </a:r>
            <a:endParaRPr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1439369"/>
            <a:ext cx="11449049" cy="430887"/>
          </a:xfrm>
        </p:spPr>
        <p:txBody>
          <a:bodyPr/>
          <a:lstStyle>
            <a:lvl1pPr>
              <a:defRPr baseline="0"/>
            </a:lvl1pPr>
          </a:lstStyle>
          <a:p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16" name="Holder 3"/>
          <p:cNvSpPr>
            <a:spLocks noGrp="1"/>
          </p:cNvSpPr>
          <p:nvPr>
            <p:ph type="body" idx="13" hasCustomPrompt="1"/>
          </p:nvPr>
        </p:nvSpPr>
        <p:spPr>
          <a:xfrm>
            <a:off x="371476" y="3542512"/>
            <a:ext cx="4081546" cy="1269578"/>
          </a:xfrm>
        </p:spPr>
        <p:txBody>
          <a:bodyPr wrap="square" lIns="0" tIns="0" rIns="0" bIns="0">
            <a:spAutoFit/>
          </a:bodyPr>
          <a:lstStyle>
            <a:lvl1pPr marL="357188" indent="-357188">
              <a:spcAft>
                <a:spcPts val="900"/>
              </a:spcAft>
              <a:buFont typeface="+mj-lt"/>
              <a:buAutoNum type="arabicPeriod"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Заголовки слайдов первого раздела</a:t>
            </a:r>
          </a:p>
          <a:p>
            <a:r>
              <a:rPr lang="ru-RU" dirty="0" smtClean="0"/>
              <a:t>Обычный текст 10</a:t>
            </a:r>
            <a:r>
              <a:rPr lang="en-US" dirty="0" err="1" smtClean="0"/>
              <a:t>pt</a:t>
            </a:r>
            <a:endParaRPr lang="ru-RU" dirty="0" smtClean="0"/>
          </a:p>
          <a:p>
            <a:r>
              <a:rPr lang="ru-RU" dirty="0" smtClean="0"/>
              <a:t>Набирается шрифтом </a:t>
            </a:r>
            <a:r>
              <a:rPr lang="en-US" dirty="0" smtClean="0"/>
              <a:t>Verdana Regular.</a:t>
            </a:r>
          </a:p>
          <a:p>
            <a:r>
              <a:rPr lang="ru-RU" dirty="0" smtClean="0"/>
              <a:t>Набирается шрифтом </a:t>
            </a:r>
            <a:r>
              <a:rPr lang="en-US" dirty="0" smtClean="0"/>
              <a:t>Verdana Regular.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Подзаголовки могут быть набраны серым цветом шрифтом того же размера.</a:t>
            </a:r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7" hasCustomPrompt="1"/>
          </p:nvPr>
        </p:nvSpPr>
        <p:spPr>
          <a:xfrm>
            <a:off x="6053054" y="3124200"/>
            <a:ext cx="4081546" cy="307777"/>
          </a:xfrm>
        </p:spPr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3. Название первого раздела</a:t>
            </a:r>
            <a:endParaRPr dirty="0"/>
          </a:p>
        </p:txBody>
      </p:sp>
      <p:sp>
        <p:nvSpPr>
          <p:cNvPr id="12" name="Holder 3"/>
          <p:cNvSpPr>
            <a:spLocks noGrp="1"/>
          </p:cNvSpPr>
          <p:nvPr>
            <p:ph type="body" idx="18" hasCustomPrompt="1"/>
          </p:nvPr>
        </p:nvSpPr>
        <p:spPr>
          <a:xfrm>
            <a:off x="6053054" y="3542512"/>
            <a:ext cx="4081546" cy="1269578"/>
          </a:xfrm>
        </p:spPr>
        <p:txBody>
          <a:bodyPr wrap="square" lIns="0" tIns="0" rIns="0" bIns="0">
            <a:spAutoFit/>
          </a:bodyPr>
          <a:lstStyle>
            <a:lvl1pPr marL="357188" indent="-357188">
              <a:spcAft>
                <a:spcPts val="900"/>
              </a:spcAft>
              <a:buFont typeface="+mj-lt"/>
              <a:buAutoNum type="arabicPeriod"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Заголовки слайдов первого раздела</a:t>
            </a:r>
          </a:p>
          <a:p>
            <a:r>
              <a:rPr lang="ru-RU" dirty="0" smtClean="0"/>
              <a:t>Обычный текст 10</a:t>
            </a:r>
            <a:r>
              <a:rPr lang="en-US" dirty="0" err="1" smtClean="0"/>
              <a:t>pt</a:t>
            </a:r>
            <a:endParaRPr lang="ru-RU" dirty="0" smtClean="0"/>
          </a:p>
          <a:p>
            <a:r>
              <a:rPr lang="ru-RU" dirty="0" smtClean="0"/>
              <a:t>Набирается шрифтом </a:t>
            </a:r>
            <a:r>
              <a:rPr lang="en-US" dirty="0" smtClean="0"/>
              <a:t>Verdana Regular.</a:t>
            </a:r>
          </a:p>
          <a:p>
            <a:r>
              <a:rPr lang="ru-RU" dirty="0" smtClean="0"/>
              <a:t>Набирается шрифтом </a:t>
            </a:r>
            <a:r>
              <a:rPr lang="ru-RU" dirty="0" err="1" smtClean="0"/>
              <a:t>Verdana</a:t>
            </a:r>
            <a:r>
              <a:rPr lang="ru-RU" dirty="0" smtClean="0"/>
              <a:t> </a:t>
            </a:r>
            <a:r>
              <a:rPr lang="ru-RU" dirty="0" err="1" smtClean="0"/>
              <a:t>Regular</a:t>
            </a:r>
            <a:r>
              <a:rPr lang="ru-RU" dirty="0" smtClean="0"/>
              <a:t>. </a:t>
            </a:r>
            <a:br>
              <a:rPr lang="ru-RU" dirty="0" smtClean="0"/>
            </a:br>
            <a:r>
              <a:rPr lang="ru-RU" dirty="0" smtClean="0"/>
              <a:t>Подзаголовки могут быть набраны серым цветом шрифтом того же размера.</a:t>
            </a:r>
            <a:endParaRPr lang="ru-RU" dirty="0"/>
          </a:p>
        </p:txBody>
      </p:sp>
      <p:sp>
        <p:nvSpPr>
          <p:cNvPr id="14" name="Holder 3"/>
          <p:cNvSpPr>
            <a:spLocks noGrp="1"/>
          </p:cNvSpPr>
          <p:nvPr>
            <p:ph type="body" idx="19" hasCustomPrompt="1"/>
          </p:nvPr>
        </p:nvSpPr>
        <p:spPr>
          <a:xfrm>
            <a:off x="371476" y="4985191"/>
            <a:ext cx="4081546" cy="307777"/>
          </a:xfrm>
        </p:spPr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2. Название первого раздела</a:t>
            </a:r>
            <a:endParaRPr dirty="0"/>
          </a:p>
        </p:txBody>
      </p:sp>
      <p:sp>
        <p:nvSpPr>
          <p:cNvPr id="15" name="Holder 3"/>
          <p:cNvSpPr>
            <a:spLocks noGrp="1"/>
          </p:cNvSpPr>
          <p:nvPr>
            <p:ph type="body" idx="20" hasCustomPrompt="1"/>
          </p:nvPr>
        </p:nvSpPr>
        <p:spPr>
          <a:xfrm>
            <a:off x="371476" y="5403503"/>
            <a:ext cx="4081546" cy="692497"/>
          </a:xfrm>
        </p:spPr>
        <p:txBody>
          <a:bodyPr wrap="square" lIns="0" tIns="0" rIns="0" bIns="0">
            <a:spAutoFit/>
          </a:bodyPr>
          <a:lstStyle>
            <a:lvl1pPr marL="357188" indent="-357188">
              <a:spcAft>
                <a:spcPts val="900"/>
              </a:spcAft>
              <a:buFont typeface="+mj-lt"/>
              <a:buAutoNum type="arabicPeriod"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Заголовки слайдов второго раздела</a:t>
            </a:r>
          </a:p>
          <a:p>
            <a:r>
              <a:rPr lang="ru-RU" dirty="0" smtClean="0"/>
              <a:t>Обычный текст 10</a:t>
            </a:r>
            <a:r>
              <a:rPr lang="en-US" dirty="0" err="1" smtClean="0"/>
              <a:t>pt</a:t>
            </a:r>
            <a:endParaRPr lang="ru-RU" dirty="0" smtClean="0"/>
          </a:p>
          <a:p>
            <a:r>
              <a:rPr lang="ru-RU" dirty="0" smtClean="0"/>
              <a:t>Набирается шрифтом </a:t>
            </a:r>
            <a:r>
              <a:rPr lang="en-US" dirty="0" smtClean="0"/>
              <a:t>Verdana Regular.</a:t>
            </a:r>
          </a:p>
        </p:txBody>
      </p:sp>
      <p:sp>
        <p:nvSpPr>
          <p:cNvPr id="18" name="Holder 3"/>
          <p:cNvSpPr>
            <a:spLocks noGrp="1"/>
          </p:cNvSpPr>
          <p:nvPr>
            <p:ph type="body" idx="21" hasCustomPrompt="1"/>
          </p:nvPr>
        </p:nvSpPr>
        <p:spPr>
          <a:xfrm>
            <a:off x="6053054" y="4985191"/>
            <a:ext cx="4081546" cy="307777"/>
          </a:xfrm>
        </p:spPr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4. Название первого раздела</a:t>
            </a:r>
            <a:endParaRPr dirty="0"/>
          </a:p>
        </p:txBody>
      </p:sp>
      <p:sp>
        <p:nvSpPr>
          <p:cNvPr id="20" name="Holder 3"/>
          <p:cNvSpPr>
            <a:spLocks noGrp="1"/>
          </p:cNvSpPr>
          <p:nvPr>
            <p:ph type="body" idx="22" hasCustomPrompt="1"/>
          </p:nvPr>
        </p:nvSpPr>
        <p:spPr>
          <a:xfrm>
            <a:off x="6053054" y="5403503"/>
            <a:ext cx="4081546" cy="692497"/>
          </a:xfrm>
        </p:spPr>
        <p:txBody>
          <a:bodyPr wrap="square" lIns="0" tIns="0" rIns="0" bIns="0">
            <a:spAutoFit/>
          </a:bodyPr>
          <a:lstStyle>
            <a:lvl1pPr marL="357188" indent="-357188">
              <a:spcAft>
                <a:spcPts val="900"/>
              </a:spcAft>
              <a:buFont typeface="+mj-lt"/>
              <a:buAutoNum type="arabicPeriod"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Заголовки слайдов первого раздела</a:t>
            </a:r>
          </a:p>
          <a:p>
            <a:r>
              <a:rPr lang="ru-RU" dirty="0" smtClean="0"/>
              <a:t>Обычный текст 10</a:t>
            </a:r>
            <a:r>
              <a:rPr lang="en-US" dirty="0" err="1" smtClean="0"/>
              <a:t>pt</a:t>
            </a:r>
            <a:endParaRPr lang="ru-RU" dirty="0" smtClean="0"/>
          </a:p>
          <a:p>
            <a:r>
              <a:rPr lang="ru-RU" dirty="0" smtClean="0"/>
              <a:t>Набирается шрифтом </a:t>
            </a:r>
            <a:r>
              <a:rPr lang="en-US" dirty="0" smtClean="0"/>
              <a:t>Verdana Regular.</a:t>
            </a:r>
            <a:endParaRPr dirty="0"/>
          </a:p>
        </p:txBody>
      </p:sp>
      <p:sp>
        <p:nvSpPr>
          <p:cNvPr id="21" name="Holder 3"/>
          <p:cNvSpPr>
            <a:spLocks noGrp="1"/>
          </p:cNvSpPr>
          <p:nvPr>
            <p:ph type="body" idx="23" hasCustomPrompt="1"/>
          </p:nvPr>
        </p:nvSpPr>
        <p:spPr>
          <a:xfrm>
            <a:off x="4632341" y="3542512"/>
            <a:ext cx="430281" cy="961802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  <a:p>
            <a:r>
              <a:rPr lang="en-US" dirty="0" smtClean="0"/>
              <a:t>##</a:t>
            </a:r>
          </a:p>
          <a:p>
            <a:r>
              <a:rPr lang="en-US" dirty="0" smtClean="0"/>
              <a:t>##</a:t>
            </a:r>
          </a:p>
          <a:p>
            <a:r>
              <a:rPr lang="en-US" dirty="0" smtClean="0"/>
              <a:t>##</a:t>
            </a:r>
          </a:p>
        </p:txBody>
      </p:sp>
      <p:sp>
        <p:nvSpPr>
          <p:cNvPr id="22" name="Holder 3"/>
          <p:cNvSpPr>
            <a:spLocks noGrp="1"/>
          </p:cNvSpPr>
          <p:nvPr>
            <p:ph type="body" idx="24" hasCustomPrompt="1"/>
          </p:nvPr>
        </p:nvSpPr>
        <p:spPr>
          <a:xfrm>
            <a:off x="10313919" y="3542512"/>
            <a:ext cx="430281" cy="961802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  <a:p>
            <a:r>
              <a:rPr lang="en-US" dirty="0" smtClean="0"/>
              <a:t>##</a:t>
            </a:r>
          </a:p>
          <a:p>
            <a:r>
              <a:rPr lang="en-US" dirty="0" smtClean="0"/>
              <a:t>##</a:t>
            </a:r>
          </a:p>
          <a:p>
            <a:r>
              <a:rPr lang="en-US" dirty="0" smtClean="0"/>
              <a:t>##</a:t>
            </a:r>
          </a:p>
        </p:txBody>
      </p:sp>
      <p:sp>
        <p:nvSpPr>
          <p:cNvPr id="23" name="Holder 3"/>
          <p:cNvSpPr>
            <a:spLocks noGrp="1"/>
          </p:cNvSpPr>
          <p:nvPr>
            <p:ph type="body" idx="25" hasCustomPrompt="1"/>
          </p:nvPr>
        </p:nvSpPr>
        <p:spPr>
          <a:xfrm>
            <a:off x="4632341" y="5403503"/>
            <a:ext cx="430281" cy="692497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  <a:p>
            <a:r>
              <a:rPr lang="en-US" dirty="0" smtClean="0"/>
              <a:t>##</a:t>
            </a:r>
          </a:p>
          <a:p>
            <a:r>
              <a:rPr lang="en-US" dirty="0" smtClean="0"/>
              <a:t>##</a:t>
            </a:r>
          </a:p>
        </p:txBody>
      </p:sp>
      <p:sp>
        <p:nvSpPr>
          <p:cNvPr id="24" name="Holder 3"/>
          <p:cNvSpPr>
            <a:spLocks noGrp="1"/>
          </p:cNvSpPr>
          <p:nvPr>
            <p:ph type="body" idx="26" hasCustomPrompt="1"/>
          </p:nvPr>
        </p:nvSpPr>
        <p:spPr>
          <a:xfrm>
            <a:off x="10313919" y="5403503"/>
            <a:ext cx="430281" cy="692497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  <a:p>
            <a:r>
              <a:rPr lang="en-US" dirty="0" smtClean="0"/>
              <a:t>##</a:t>
            </a:r>
          </a:p>
          <a:p>
            <a:r>
              <a:rPr lang="en-US" dirty="0" smtClean="0"/>
              <a:t>##</a:t>
            </a:r>
          </a:p>
        </p:txBody>
      </p:sp>
      <p:sp>
        <p:nvSpPr>
          <p:cNvPr id="25" name="Holder 3"/>
          <p:cNvSpPr>
            <a:spLocks noGrp="1"/>
          </p:cNvSpPr>
          <p:nvPr>
            <p:ph type="body" idx="27" hasCustomPrompt="1"/>
          </p:nvPr>
        </p:nvSpPr>
        <p:spPr>
          <a:xfrm>
            <a:off x="4632341" y="3201144"/>
            <a:ext cx="430281" cy="153888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</p:txBody>
      </p:sp>
      <p:sp>
        <p:nvSpPr>
          <p:cNvPr id="26" name="Holder 3"/>
          <p:cNvSpPr>
            <a:spLocks noGrp="1"/>
          </p:cNvSpPr>
          <p:nvPr>
            <p:ph type="body" idx="28" hasCustomPrompt="1"/>
          </p:nvPr>
        </p:nvSpPr>
        <p:spPr>
          <a:xfrm>
            <a:off x="10313919" y="3201144"/>
            <a:ext cx="430281" cy="153888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</p:txBody>
      </p:sp>
      <p:sp>
        <p:nvSpPr>
          <p:cNvPr id="27" name="Holder 3"/>
          <p:cNvSpPr>
            <a:spLocks noGrp="1"/>
          </p:cNvSpPr>
          <p:nvPr>
            <p:ph type="body" idx="29" hasCustomPrompt="1"/>
          </p:nvPr>
        </p:nvSpPr>
        <p:spPr>
          <a:xfrm>
            <a:off x="4632341" y="5062135"/>
            <a:ext cx="430281" cy="153888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</p:txBody>
      </p:sp>
      <p:sp>
        <p:nvSpPr>
          <p:cNvPr id="28" name="Holder 3"/>
          <p:cNvSpPr>
            <a:spLocks noGrp="1"/>
          </p:cNvSpPr>
          <p:nvPr>
            <p:ph type="body" idx="30" hasCustomPrompt="1"/>
          </p:nvPr>
        </p:nvSpPr>
        <p:spPr>
          <a:xfrm>
            <a:off x="10313919" y="5062135"/>
            <a:ext cx="430281" cy="153888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</p:txBody>
      </p:sp>
      <p:pic>
        <p:nvPicPr>
          <p:cNvPr id="30" name="Рисунок 2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384751"/>
            <a:ext cx="3495600" cy="457527"/>
          </a:xfrm>
          <a:prstGeom prst="rect">
            <a:avLst/>
          </a:prstGeom>
        </p:spPr>
      </p:pic>
      <p:sp>
        <p:nvSpPr>
          <p:cNvPr id="31" name="bg object 16"/>
          <p:cNvSpPr/>
          <p:nvPr userDrawn="1"/>
        </p:nvSpPr>
        <p:spPr>
          <a:xfrm>
            <a:off x="11950548" y="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57215">
                <a:moveTo>
                  <a:pt x="397893" y="0"/>
                </a:moveTo>
                <a:lnTo>
                  <a:pt x="0" y="0"/>
                </a:lnTo>
                <a:lnTo>
                  <a:pt x="0" y="5657042"/>
                </a:lnTo>
                <a:lnTo>
                  <a:pt x="397893" y="5657042"/>
                </a:lnTo>
                <a:lnTo>
                  <a:pt x="397893" y="0"/>
                </a:lnTo>
                <a:close/>
              </a:path>
            </a:pathLst>
          </a:custGeom>
          <a:solidFill>
            <a:srgbClr val="A0EDFF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32" name="bg object 17"/>
          <p:cNvSpPr/>
          <p:nvPr userDrawn="1"/>
        </p:nvSpPr>
        <p:spPr>
          <a:xfrm>
            <a:off x="11950548" y="342720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40070">
                <a:moveTo>
                  <a:pt x="397893" y="0"/>
                </a:moveTo>
                <a:lnTo>
                  <a:pt x="0" y="0"/>
                </a:lnTo>
                <a:lnTo>
                  <a:pt x="0" y="5639556"/>
                </a:lnTo>
                <a:lnTo>
                  <a:pt x="397893" y="5639556"/>
                </a:lnTo>
                <a:lnTo>
                  <a:pt x="397893" y="0"/>
                </a:lnTo>
                <a:close/>
              </a:path>
            </a:pathLst>
          </a:custGeom>
          <a:solidFill>
            <a:srgbClr val="37EE50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</p:spTree>
    <p:extLst>
      <p:ext uri="{BB962C8B-B14F-4D97-AF65-F5344CB8AC3E}">
        <p14:creationId xmlns:p14="http://schemas.microsoft.com/office/powerpoint/2010/main" val="2614379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Содержание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1439369"/>
            <a:ext cx="11449049" cy="430887"/>
          </a:xfrm>
        </p:spPr>
        <p:txBody>
          <a:bodyPr/>
          <a:lstStyle>
            <a:lvl1pPr>
              <a:defRPr baseline="0"/>
            </a:lvl1pPr>
          </a:lstStyle>
          <a:p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16" name="Holder 3"/>
          <p:cNvSpPr>
            <a:spLocks noGrp="1"/>
          </p:cNvSpPr>
          <p:nvPr>
            <p:ph type="body" idx="13" hasCustomPrompt="1"/>
          </p:nvPr>
        </p:nvSpPr>
        <p:spPr>
          <a:xfrm>
            <a:off x="1196823" y="3124199"/>
            <a:ext cx="3865799" cy="461665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Название раздела в одну - три строки</a:t>
            </a:r>
            <a:endParaRPr dirty="0"/>
          </a:p>
        </p:txBody>
      </p:sp>
      <p:sp>
        <p:nvSpPr>
          <p:cNvPr id="25" name="Holder 3"/>
          <p:cNvSpPr>
            <a:spLocks noGrp="1"/>
          </p:cNvSpPr>
          <p:nvPr>
            <p:ph type="body" idx="27" hasCustomPrompt="1"/>
          </p:nvPr>
        </p:nvSpPr>
        <p:spPr>
          <a:xfrm>
            <a:off x="371476" y="3124200"/>
            <a:ext cx="695324" cy="461665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3000" b="1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</p:txBody>
      </p:sp>
      <p:pic>
        <p:nvPicPr>
          <p:cNvPr id="30" name="Рисунок 2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384751"/>
            <a:ext cx="3495600" cy="457527"/>
          </a:xfrm>
          <a:prstGeom prst="rect">
            <a:avLst/>
          </a:prstGeom>
        </p:spPr>
      </p:pic>
      <p:sp>
        <p:nvSpPr>
          <p:cNvPr id="31" name="bg object 16"/>
          <p:cNvSpPr/>
          <p:nvPr userDrawn="1"/>
        </p:nvSpPr>
        <p:spPr>
          <a:xfrm>
            <a:off x="11950548" y="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57215">
                <a:moveTo>
                  <a:pt x="397893" y="0"/>
                </a:moveTo>
                <a:lnTo>
                  <a:pt x="0" y="0"/>
                </a:lnTo>
                <a:lnTo>
                  <a:pt x="0" y="5657042"/>
                </a:lnTo>
                <a:lnTo>
                  <a:pt x="397893" y="5657042"/>
                </a:lnTo>
                <a:lnTo>
                  <a:pt x="397893" y="0"/>
                </a:lnTo>
                <a:close/>
              </a:path>
            </a:pathLst>
          </a:custGeom>
          <a:solidFill>
            <a:srgbClr val="A0EDFF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32" name="bg object 17"/>
          <p:cNvSpPr/>
          <p:nvPr userDrawn="1"/>
        </p:nvSpPr>
        <p:spPr>
          <a:xfrm>
            <a:off x="11950548" y="342720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40070">
                <a:moveTo>
                  <a:pt x="397893" y="0"/>
                </a:moveTo>
                <a:lnTo>
                  <a:pt x="0" y="0"/>
                </a:lnTo>
                <a:lnTo>
                  <a:pt x="0" y="5639556"/>
                </a:lnTo>
                <a:lnTo>
                  <a:pt x="397893" y="5639556"/>
                </a:lnTo>
                <a:lnTo>
                  <a:pt x="397893" y="0"/>
                </a:lnTo>
                <a:close/>
              </a:path>
            </a:pathLst>
          </a:custGeom>
          <a:solidFill>
            <a:srgbClr val="37EE50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29" name="Holder 3"/>
          <p:cNvSpPr>
            <a:spLocks noGrp="1"/>
          </p:cNvSpPr>
          <p:nvPr>
            <p:ph type="body" idx="31" hasCustomPrompt="1"/>
          </p:nvPr>
        </p:nvSpPr>
        <p:spPr>
          <a:xfrm>
            <a:off x="1196823" y="3760303"/>
            <a:ext cx="3865799" cy="461665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Название раздела в одну - три строки</a:t>
            </a:r>
            <a:endParaRPr dirty="0"/>
          </a:p>
        </p:txBody>
      </p:sp>
      <p:sp>
        <p:nvSpPr>
          <p:cNvPr id="33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476" y="3760304"/>
            <a:ext cx="695324" cy="461665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3000" b="1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</p:txBody>
      </p:sp>
      <p:sp>
        <p:nvSpPr>
          <p:cNvPr id="34" name="Holder 3"/>
          <p:cNvSpPr>
            <a:spLocks noGrp="1"/>
          </p:cNvSpPr>
          <p:nvPr>
            <p:ph type="body" idx="33" hasCustomPrompt="1"/>
          </p:nvPr>
        </p:nvSpPr>
        <p:spPr>
          <a:xfrm>
            <a:off x="1196823" y="4396407"/>
            <a:ext cx="3865799" cy="461665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Название раздела в одну - три строки</a:t>
            </a:r>
            <a:endParaRPr dirty="0"/>
          </a:p>
        </p:txBody>
      </p:sp>
      <p:sp>
        <p:nvSpPr>
          <p:cNvPr id="35" name="Holder 3"/>
          <p:cNvSpPr>
            <a:spLocks noGrp="1"/>
          </p:cNvSpPr>
          <p:nvPr>
            <p:ph type="body" idx="34" hasCustomPrompt="1"/>
          </p:nvPr>
        </p:nvSpPr>
        <p:spPr>
          <a:xfrm>
            <a:off x="371476" y="4396408"/>
            <a:ext cx="695324" cy="461665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3000" b="1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</p:txBody>
      </p:sp>
      <p:sp>
        <p:nvSpPr>
          <p:cNvPr id="36" name="Holder 3"/>
          <p:cNvSpPr>
            <a:spLocks noGrp="1"/>
          </p:cNvSpPr>
          <p:nvPr>
            <p:ph type="body" idx="35" hasCustomPrompt="1"/>
          </p:nvPr>
        </p:nvSpPr>
        <p:spPr>
          <a:xfrm>
            <a:off x="1196823" y="5032511"/>
            <a:ext cx="3865799" cy="461665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Название раздела в одну - три строки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36" hasCustomPrompt="1"/>
          </p:nvPr>
        </p:nvSpPr>
        <p:spPr>
          <a:xfrm>
            <a:off x="371476" y="5032512"/>
            <a:ext cx="695324" cy="461665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3000" b="1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</p:txBody>
      </p:sp>
      <p:sp>
        <p:nvSpPr>
          <p:cNvPr id="38" name="Holder 3"/>
          <p:cNvSpPr>
            <a:spLocks noGrp="1"/>
          </p:cNvSpPr>
          <p:nvPr>
            <p:ph type="body" idx="37" hasCustomPrompt="1"/>
          </p:nvPr>
        </p:nvSpPr>
        <p:spPr>
          <a:xfrm>
            <a:off x="1196823" y="5668616"/>
            <a:ext cx="3865799" cy="461665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Название раздела в одну - три строки</a:t>
            </a:r>
            <a:endParaRPr dirty="0"/>
          </a:p>
        </p:txBody>
      </p:sp>
      <p:sp>
        <p:nvSpPr>
          <p:cNvPr id="39" name="Holder 3"/>
          <p:cNvSpPr>
            <a:spLocks noGrp="1"/>
          </p:cNvSpPr>
          <p:nvPr>
            <p:ph type="body" idx="38" hasCustomPrompt="1"/>
          </p:nvPr>
        </p:nvSpPr>
        <p:spPr>
          <a:xfrm>
            <a:off x="371476" y="5668617"/>
            <a:ext cx="695324" cy="461665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3000" b="1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</p:txBody>
      </p:sp>
      <p:sp>
        <p:nvSpPr>
          <p:cNvPr id="40" name="Holder 3"/>
          <p:cNvSpPr>
            <a:spLocks noGrp="1"/>
          </p:cNvSpPr>
          <p:nvPr>
            <p:ph type="body" idx="39" hasCustomPrompt="1"/>
          </p:nvPr>
        </p:nvSpPr>
        <p:spPr>
          <a:xfrm>
            <a:off x="6878401" y="3124199"/>
            <a:ext cx="3865799" cy="461665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Название раздела в одну - три строки</a:t>
            </a:r>
            <a:endParaRPr dirty="0"/>
          </a:p>
        </p:txBody>
      </p:sp>
      <p:sp>
        <p:nvSpPr>
          <p:cNvPr id="41" name="Holder 3"/>
          <p:cNvSpPr>
            <a:spLocks noGrp="1"/>
          </p:cNvSpPr>
          <p:nvPr>
            <p:ph type="body" idx="40" hasCustomPrompt="1"/>
          </p:nvPr>
        </p:nvSpPr>
        <p:spPr>
          <a:xfrm>
            <a:off x="6053054" y="3124200"/>
            <a:ext cx="695324" cy="461665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3000" b="1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</p:txBody>
      </p:sp>
      <p:sp>
        <p:nvSpPr>
          <p:cNvPr id="42" name="Holder 3"/>
          <p:cNvSpPr>
            <a:spLocks noGrp="1"/>
          </p:cNvSpPr>
          <p:nvPr>
            <p:ph type="body" idx="41" hasCustomPrompt="1"/>
          </p:nvPr>
        </p:nvSpPr>
        <p:spPr>
          <a:xfrm>
            <a:off x="6878401" y="3760303"/>
            <a:ext cx="3865799" cy="461665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Название раздела в одну - три строки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42" hasCustomPrompt="1"/>
          </p:nvPr>
        </p:nvSpPr>
        <p:spPr>
          <a:xfrm>
            <a:off x="6053054" y="3760304"/>
            <a:ext cx="695324" cy="461665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3000" b="1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</p:txBody>
      </p:sp>
      <p:sp>
        <p:nvSpPr>
          <p:cNvPr id="44" name="Holder 3"/>
          <p:cNvSpPr>
            <a:spLocks noGrp="1"/>
          </p:cNvSpPr>
          <p:nvPr>
            <p:ph type="body" idx="43" hasCustomPrompt="1"/>
          </p:nvPr>
        </p:nvSpPr>
        <p:spPr>
          <a:xfrm>
            <a:off x="6878401" y="4396407"/>
            <a:ext cx="3865799" cy="461665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Название раздела в одну - три строки</a:t>
            </a:r>
            <a:endParaRPr dirty="0"/>
          </a:p>
        </p:txBody>
      </p:sp>
      <p:sp>
        <p:nvSpPr>
          <p:cNvPr id="45" name="Holder 3"/>
          <p:cNvSpPr>
            <a:spLocks noGrp="1"/>
          </p:cNvSpPr>
          <p:nvPr>
            <p:ph type="body" idx="44" hasCustomPrompt="1"/>
          </p:nvPr>
        </p:nvSpPr>
        <p:spPr>
          <a:xfrm>
            <a:off x="6053054" y="4396408"/>
            <a:ext cx="695324" cy="461665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3000" b="1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</p:txBody>
      </p:sp>
      <p:sp>
        <p:nvSpPr>
          <p:cNvPr id="46" name="Holder 3"/>
          <p:cNvSpPr>
            <a:spLocks noGrp="1"/>
          </p:cNvSpPr>
          <p:nvPr>
            <p:ph type="body" idx="45" hasCustomPrompt="1"/>
          </p:nvPr>
        </p:nvSpPr>
        <p:spPr>
          <a:xfrm>
            <a:off x="6878401" y="5032511"/>
            <a:ext cx="3865799" cy="461665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Название раздела в одну - три строки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46" hasCustomPrompt="1"/>
          </p:nvPr>
        </p:nvSpPr>
        <p:spPr>
          <a:xfrm>
            <a:off x="6053054" y="5032512"/>
            <a:ext cx="695324" cy="461665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3000" b="1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</p:txBody>
      </p:sp>
      <p:sp>
        <p:nvSpPr>
          <p:cNvPr id="48" name="Holder 3"/>
          <p:cNvSpPr>
            <a:spLocks noGrp="1"/>
          </p:cNvSpPr>
          <p:nvPr>
            <p:ph type="body" idx="47" hasCustomPrompt="1"/>
          </p:nvPr>
        </p:nvSpPr>
        <p:spPr>
          <a:xfrm>
            <a:off x="6878401" y="5668616"/>
            <a:ext cx="3865799" cy="461665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Название раздела в одну - три строки</a:t>
            </a:r>
            <a:endParaRPr dirty="0"/>
          </a:p>
        </p:txBody>
      </p:sp>
      <p:sp>
        <p:nvSpPr>
          <p:cNvPr id="49" name="Holder 3"/>
          <p:cNvSpPr>
            <a:spLocks noGrp="1"/>
          </p:cNvSpPr>
          <p:nvPr>
            <p:ph type="body" idx="48" hasCustomPrompt="1"/>
          </p:nvPr>
        </p:nvSpPr>
        <p:spPr>
          <a:xfrm>
            <a:off x="6053054" y="5668617"/>
            <a:ext cx="695324" cy="461665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3000" b="1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</p:txBody>
      </p:sp>
    </p:spTree>
    <p:extLst>
      <p:ext uri="{BB962C8B-B14F-4D97-AF65-F5344CB8AC3E}">
        <p14:creationId xmlns:p14="http://schemas.microsoft.com/office/powerpoint/2010/main" val="975766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Разделитель с номером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g object 16"/>
          <p:cNvSpPr/>
          <p:nvPr userDrawn="1"/>
        </p:nvSpPr>
        <p:spPr>
          <a:xfrm>
            <a:off x="8148638" y="0"/>
            <a:ext cx="4043362" cy="3430800"/>
          </a:xfrm>
          <a:custGeom>
            <a:avLst/>
            <a:gdLst/>
            <a:ahLst/>
            <a:cxnLst/>
            <a:rect l="l" t="t" r="r" b="b"/>
            <a:pathLst>
              <a:path w="398144" h="5657215">
                <a:moveTo>
                  <a:pt x="397893" y="0"/>
                </a:moveTo>
                <a:lnTo>
                  <a:pt x="0" y="0"/>
                </a:lnTo>
                <a:lnTo>
                  <a:pt x="0" y="5657042"/>
                </a:lnTo>
                <a:lnTo>
                  <a:pt x="397893" y="5657042"/>
                </a:lnTo>
                <a:lnTo>
                  <a:pt x="397893" y="0"/>
                </a:lnTo>
                <a:close/>
              </a:path>
            </a:pathLst>
          </a:custGeom>
          <a:solidFill>
            <a:srgbClr val="A0EDFF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12" name="bg object 17"/>
          <p:cNvSpPr/>
          <p:nvPr userDrawn="1"/>
        </p:nvSpPr>
        <p:spPr>
          <a:xfrm>
            <a:off x="8148638" y="3427200"/>
            <a:ext cx="4043362" cy="3430800"/>
          </a:xfrm>
          <a:custGeom>
            <a:avLst/>
            <a:gdLst/>
            <a:ahLst/>
            <a:cxnLst/>
            <a:rect l="l" t="t" r="r" b="b"/>
            <a:pathLst>
              <a:path w="398144" h="5640070">
                <a:moveTo>
                  <a:pt x="397893" y="0"/>
                </a:moveTo>
                <a:lnTo>
                  <a:pt x="0" y="0"/>
                </a:lnTo>
                <a:lnTo>
                  <a:pt x="0" y="5639556"/>
                </a:lnTo>
                <a:lnTo>
                  <a:pt x="397893" y="5639556"/>
                </a:lnTo>
                <a:lnTo>
                  <a:pt x="397893" y="0"/>
                </a:lnTo>
                <a:close/>
              </a:path>
            </a:pathLst>
          </a:custGeom>
          <a:solidFill>
            <a:srgbClr val="37EE50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11" name="Заголовок 10"/>
          <p:cNvSpPr>
            <a:spLocks noGrp="1"/>
          </p:cNvSpPr>
          <p:nvPr>
            <p:ph type="title" hasCustomPrompt="1"/>
          </p:nvPr>
        </p:nvSpPr>
        <p:spPr>
          <a:xfrm>
            <a:off x="379412" y="3608561"/>
            <a:ext cx="6707187" cy="1692771"/>
          </a:xfrm>
        </p:spPr>
        <p:txBody>
          <a:bodyPr anchor="t" anchorCtr="0"/>
          <a:lstStyle>
            <a:lvl1pPr marL="0" algn="l" defTabSz="542925">
              <a:lnSpc>
                <a:spcPct val="10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</a:lstStyle>
          <a:p>
            <a:pPr marL="7701" marR="3081">
              <a:lnSpc>
                <a:spcPts val="3250"/>
              </a:lnSpc>
              <a:spcBef>
                <a:spcPts val="170"/>
              </a:spcBef>
            </a:pPr>
            <a:r>
              <a:rPr lang="ru-RU" sz="2800" spc="9" dirty="0" smtClean="0">
                <a:latin typeface="Verdana"/>
                <a:cs typeface="Verdana"/>
              </a:rPr>
              <a:t>Очень </a:t>
            </a:r>
            <a:r>
              <a:rPr lang="ru-RU" sz="2800" spc="12" dirty="0" smtClean="0">
                <a:latin typeface="Verdana"/>
                <a:cs typeface="Verdana"/>
              </a:rPr>
              <a:t>длинный </a:t>
            </a:r>
            <a:r>
              <a:rPr lang="ru-RU" sz="2800" spc="9" dirty="0" smtClean="0">
                <a:latin typeface="Verdana"/>
                <a:cs typeface="Verdana"/>
              </a:rPr>
              <a:t>заголовок раздела </a:t>
            </a:r>
            <a:r>
              <a:rPr lang="ru-RU" sz="2800" spc="12" dirty="0" smtClean="0">
                <a:latin typeface="Verdana"/>
                <a:cs typeface="Verdana"/>
              </a:rPr>
              <a:t>в </a:t>
            </a:r>
            <a:r>
              <a:rPr lang="ru-RU" sz="2800" spc="9" dirty="0" smtClean="0">
                <a:latin typeface="Verdana"/>
                <a:cs typeface="Verdana"/>
              </a:rPr>
              <a:t>несколько </a:t>
            </a:r>
            <a:r>
              <a:rPr lang="ru-RU" sz="2800" spc="6" dirty="0" smtClean="0">
                <a:latin typeface="Verdana"/>
                <a:cs typeface="Verdana"/>
              </a:rPr>
              <a:t>строк, </a:t>
            </a:r>
            <a:r>
              <a:rPr lang="ru-RU" sz="2800" spc="9" dirty="0" smtClean="0">
                <a:latin typeface="Verdana"/>
                <a:cs typeface="Verdana"/>
              </a:rPr>
              <a:t>базовая </a:t>
            </a:r>
            <a:r>
              <a:rPr lang="ru-RU" sz="2800" spc="12" dirty="0" smtClean="0">
                <a:latin typeface="Verdana"/>
                <a:cs typeface="Verdana"/>
              </a:rPr>
              <a:t>линия цифры выравнена </a:t>
            </a:r>
            <a:r>
              <a:rPr lang="ru-RU" sz="2800" spc="-952" dirty="0" smtClean="0">
                <a:latin typeface="Verdana"/>
                <a:cs typeface="Verdana"/>
              </a:rPr>
              <a:t> </a:t>
            </a:r>
            <a:r>
              <a:rPr lang="ru-RU" sz="2800" spc="9" dirty="0" smtClean="0">
                <a:latin typeface="Verdana"/>
                <a:cs typeface="Verdana"/>
              </a:rPr>
              <a:t>по</a:t>
            </a:r>
            <a:r>
              <a:rPr lang="ru-RU" sz="2800" spc="88" dirty="0" smtClean="0">
                <a:latin typeface="Verdana"/>
                <a:cs typeface="Verdana"/>
              </a:rPr>
              <a:t> </a:t>
            </a:r>
            <a:r>
              <a:rPr lang="ru-RU" sz="2800" spc="12" dirty="0" smtClean="0">
                <a:latin typeface="Verdana"/>
                <a:cs typeface="Verdana"/>
              </a:rPr>
              <a:t>линии</a:t>
            </a:r>
            <a:r>
              <a:rPr lang="ru-RU" sz="2800" spc="94" dirty="0" smtClean="0">
                <a:latin typeface="Verdana"/>
                <a:cs typeface="Verdana"/>
              </a:rPr>
              <a:t> </a:t>
            </a:r>
            <a:r>
              <a:rPr lang="ru-RU" sz="2800" spc="9" dirty="0" smtClean="0">
                <a:latin typeface="Verdana"/>
                <a:cs typeface="Verdana"/>
              </a:rPr>
              <a:t>горизонта</a:t>
            </a:r>
            <a:endParaRPr lang="ru-RU" sz="2800" dirty="0">
              <a:latin typeface="Verdana"/>
              <a:cs typeface="Verdana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 hasCustomPrompt="1"/>
          </p:nvPr>
        </p:nvSpPr>
        <p:spPr>
          <a:xfrm>
            <a:off x="311840" y="2285540"/>
            <a:ext cx="6715125" cy="1384995"/>
          </a:xfrm>
        </p:spPr>
        <p:txBody>
          <a:bodyPr lIns="0" anchor="b" anchorCtr="0"/>
          <a:lstStyle>
            <a:lvl1pPr marL="0" indent="0">
              <a:defRPr sz="9000">
                <a:solidFill>
                  <a:srgbClr val="828282"/>
                </a:solidFill>
              </a:defRPr>
            </a:lvl1pPr>
            <a:lvl2pPr>
              <a:defRPr sz="9000">
                <a:solidFill>
                  <a:srgbClr val="828282"/>
                </a:solidFill>
              </a:defRPr>
            </a:lvl2pPr>
            <a:lvl3pPr>
              <a:defRPr sz="9000">
                <a:solidFill>
                  <a:srgbClr val="828282"/>
                </a:solidFill>
              </a:defRPr>
            </a:lvl3pPr>
            <a:lvl4pPr>
              <a:defRPr sz="9000">
                <a:solidFill>
                  <a:srgbClr val="828282"/>
                </a:solidFill>
              </a:defRPr>
            </a:lvl4pPr>
            <a:lvl5pPr>
              <a:defRPr sz="9000">
                <a:solidFill>
                  <a:srgbClr val="828282"/>
                </a:solidFill>
              </a:defRPr>
            </a:lvl5pPr>
          </a:lstStyle>
          <a:p>
            <a:pPr lvl="0"/>
            <a:r>
              <a:rPr lang="ru-RU" dirty="0" smtClean="0"/>
              <a:t>№</a:t>
            </a:r>
            <a:endParaRPr lang="ru-RU" dirty="0"/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15" hasCustomPrompt="1"/>
          </p:nvPr>
        </p:nvSpPr>
        <p:spPr>
          <a:xfrm>
            <a:off x="379412" y="5341088"/>
            <a:ext cx="6707187" cy="430887"/>
          </a:xfrm>
        </p:spPr>
        <p:txBody>
          <a:bodyPr/>
          <a:lstStyle>
            <a:lvl1pPr>
              <a:defRPr sz="2800">
                <a:solidFill>
                  <a:srgbClr val="828282"/>
                </a:solidFill>
              </a:defRPr>
            </a:lvl1pPr>
            <a:lvl2pPr>
              <a:defRPr sz="2800">
                <a:solidFill>
                  <a:srgbClr val="828282"/>
                </a:solidFill>
              </a:defRPr>
            </a:lvl2pPr>
            <a:lvl3pPr>
              <a:defRPr sz="2800">
                <a:solidFill>
                  <a:srgbClr val="828282"/>
                </a:solidFill>
              </a:defRPr>
            </a:lvl3pPr>
            <a:lvl4pPr>
              <a:defRPr sz="2800">
                <a:solidFill>
                  <a:srgbClr val="828282"/>
                </a:solidFill>
              </a:defRPr>
            </a:lvl4pPr>
            <a:lvl5pPr>
              <a:defRPr sz="2800">
                <a:solidFill>
                  <a:srgbClr val="828282"/>
                </a:solidFill>
              </a:defRPr>
            </a:lvl5pPr>
          </a:lstStyle>
          <a:p>
            <a:pPr lvl="0"/>
            <a:r>
              <a:rPr lang="ru-RU" dirty="0" smtClean="0"/>
              <a:t>Подзаголовок раздела</a:t>
            </a:r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6400800"/>
            <a:ext cx="1702038" cy="22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1880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130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одержание 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3124200"/>
            <a:ext cx="4081546" cy="307777"/>
          </a:xfrm>
        </p:spPr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1. Название первого раздела</a:t>
            </a:r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430887"/>
          </a:xfrm>
        </p:spPr>
        <p:txBody>
          <a:bodyPr/>
          <a:lstStyle>
            <a:lvl1pPr>
              <a:defRPr baseline="0"/>
            </a:lvl1pPr>
          </a:lstStyle>
          <a:p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16" name="Holder 3"/>
          <p:cNvSpPr>
            <a:spLocks noGrp="1"/>
          </p:cNvSpPr>
          <p:nvPr>
            <p:ph type="body" idx="13" hasCustomPrompt="1"/>
          </p:nvPr>
        </p:nvSpPr>
        <p:spPr>
          <a:xfrm>
            <a:off x="371476" y="3542512"/>
            <a:ext cx="4081546" cy="1269578"/>
          </a:xfrm>
        </p:spPr>
        <p:txBody>
          <a:bodyPr wrap="square" lIns="0" tIns="0" rIns="0" bIns="0">
            <a:spAutoFit/>
          </a:bodyPr>
          <a:lstStyle>
            <a:lvl1pPr marL="357188" indent="-357188">
              <a:spcAft>
                <a:spcPts val="900"/>
              </a:spcAft>
              <a:buFont typeface="+mj-lt"/>
              <a:buAutoNum type="arabicPeriod"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Заголовки слайдов первого раздела</a:t>
            </a:r>
          </a:p>
          <a:p>
            <a:r>
              <a:rPr lang="ru-RU" dirty="0" smtClean="0"/>
              <a:t>Обычный текст 10</a:t>
            </a:r>
            <a:r>
              <a:rPr lang="en-US" dirty="0" err="1" smtClean="0"/>
              <a:t>pt</a:t>
            </a:r>
            <a:endParaRPr lang="ru-RU" dirty="0" smtClean="0"/>
          </a:p>
          <a:p>
            <a:r>
              <a:rPr lang="ru-RU" dirty="0" smtClean="0"/>
              <a:t>Набирается шрифтом </a:t>
            </a:r>
            <a:r>
              <a:rPr lang="en-US" dirty="0" smtClean="0"/>
              <a:t>Verdana Regular.</a:t>
            </a:r>
          </a:p>
          <a:p>
            <a:r>
              <a:rPr lang="ru-RU" dirty="0" smtClean="0"/>
              <a:t>Набирается шрифтом </a:t>
            </a:r>
            <a:r>
              <a:rPr lang="en-US" dirty="0" smtClean="0"/>
              <a:t>Verdana Regular.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Подзаголовки могут быть набраны серым цветом шрифтом того же размера.</a:t>
            </a:r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7" hasCustomPrompt="1"/>
          </p:nvPr>
        </p:nvSpPr>
        <p:spPr>
          <a:xfrm>
            <a:off x="6053054" y="3124200"/>
            <a:ext cx="4081546" cy="307777"/>
          </a:xfrm>
        </p:spPr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3. Название первого раздела</a:t>
            </a:r>
            <a:endParaRPr dirty="0"/>
          </a:p>
        </p:txBody>
      </p:sp>
      <p:sp>
        <p:nvSpPr>
          <p:cNvPr id="12" name="Holder 3"/>
          <p:cNvSpPr>
            <a:spLocks noGrp="1"/>
          </p:cNvSpPr>
          <p:nvPr>
            <p:ph type="body" idx="18" hasCustomPrompt="1"/>
          </p:nvPr>
        </p:nvSpPr>
        <p:spPr>
          <a:xfrm>
            <a:off x="6053054" y="3542512"/>
            <a:ext cx="4081546" cy="1269578"/>
          </a:xfrm>
        </p:spPr>
        <p:txBody>
          <a:bodyPr wrap="square" lIns="0" tIns="0" rIns="0" bIns="0">
            <a:spAutoFit/>
          </a:bodyPr>
          <a:lstStyle>
            <a:lvl1pPr marL="357188" indent="-357188">
              <a:spcAft>
                <a:spcPts val="900"/>
              </a:spcAft>
              <a:buFont typeface="+mj-lt"/>
              <a:buAutoNum type="arabicPeriod"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Заголовки слайдов первого раздела</a:t>
            </a:r>
          </a:p>
          <a:p>
            <a:r>
              <a:rPr lang="ru-RU" dirty="0" smtClean="0"/>
              <a:t>Обычный текст 10</a:t>
            </a:r>
            <a:r>
              <a:rPr lang="en-US" dirty="0" err="1" smtClean="0"/>
              <a:t>pt</a:t>
            </a:r>
            <a:endParaRPr lang="ru-RU" dirty="0" smtClean="0"/>
          </a:p>
          <a:p>
            <a:r>
              <a:rPr lang="ru-RU" dirty="0" smtClean="0"/>
              <a:t>Набирается шрифтом </a:t>
            </a:r>
            <a:r>
              <a:rPr lang="en-US" dirty="0" smtClean="0"/>
              <a:t>Verdana Regular.</a:t>
            </a:r>
          </a:p>
          <a:p>
            <a:r>
              <a:rPr lang="ru-RU" dirty="0" smtClean="0"/>
              <a:t>Набирается шрифтом </a:t>
            </a:r>
            <a:r>
              <a:rPr lang="ru-RU" dirty="0" err="1" smtClean="0"/>
              <a:t>Verdana</a:t>
            </a:r>
            <a:r>
              <a:rPr lang="ru-RU" dirty="0" smtClean="0"/>
              <a:t> </a:t>
            </a:r>
            <a:r>
              <a:rPr lang="ru-RU" dirty="0" err="1" smtClean="0"/>
              <a:t>Regular</a:t>
            </a:r>
            <a:r>
              <a:rPr lang="ru-RU" dirty="0" smtClean="0"/>
              <a:t>. </a:t>
            </a:r>
            <a:br>
              <a:rPr lang="ru-RU" dirty="0" smtClean="0"/>
            </a:br>
            <a:r>
              <a:rPr lang="ru-RU" dirty="0" smtClean="0"/>
              <a:t>Подзаголовки могут быть набраны серым цветом шрифтом того же размера.</a:t>
            </a:r>
            <a:endParaRPr lang="ru-RU" dirty="0"/>
          </a:p>
        </p:txBody>
      </p:sp>
      <p:sp>
        <p:nvSpPr>
          <p:cNvPr id="14" name="Holder 3"/>
          <p:cNvSpPr>
            <a:spLocks noGrp="1"/>
          </p:cNvSpPr>
          <p:nvPr>
            <p:ph type="body" idx="19" hasCustomPrompt="1"/>
          </p:nvPr>
        </p:nvSpPr>
        <p:spPr>
          <a:xfrm>
            <a:off x="371476" y="4985191"/>
            <a:ext cx="4081546" cy="307777"/>
          </a:xfrm>
        </p:spPr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2. Название первого раздела</a:t>
            </a:r>
            <a:endParaRPr dirty="0"/>
          </a:p>
        </p:txBody>
      </p:sp>
      <p:sp>
        <p:nvSpPr>
          <p:cNvPr id="15" name="Holder 3"/>
          <p:cNvSpPr>
            <a:spLocks noGrp="1"/>
          </p:cNvSpPr>
          <p:nvPr>
            <p:ph type="body" idx="20" hasCustomPrompt="1"/>
          </p:nvPr>
        </p:nvSpPr>
        <p:spPr>
          <a:xfrm>
            <a:off x="371476" y="5403503"/>
            <a:ext cx="4081546" cy="692497"/>
          </a:xfrm>
        </p:spPr>
        <p:txBody>
          <a:bodyPr wrap="square" lIns="0" tIns="0" rIns="0" bIns="0">
            <a:spAutoFit/>
          </a:bodyPr>
          <a:lstStyle>
            <a:lvl1pPr marL="357188" indent="-357188">
              <a:spcAft>
                <a:spcPts val="900"/>
              </a:spcAft>
              <a:buFont typeface="+mj-lt"/>
              <a:buAutoNum type="arabicPeriod"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Заголовки слайдов второго раздела</a:t>
            </a:r>
          </a:p>
          <a:p>
            <a:r>
              <a:rPr lang="ru-RU" dirty="0" smtClean="0"/>
              <a:t>Обычный текст 10</a:t>
            </a:r>
            <a:r>
              <a:rPr lang="en-US" dirty="0" err="1" smtClean="0"/>
              <a:t>pt</a:t>
            </a:r>
            <a:endParaRPr lang="ru-RU" dirty="0" smtClean="0"/>
          </a:p>
          <a:p>
            <a:r>
              <a:rPr lang="ru-RU" dirty="0" smtClean="0"/>
              <a:t>Набирается шрифтом </a:t>
            </a:r>
            <a:r>
              <a:rPr lang="en-US" dirty="0" smtClean="0"/>
              <a:t>Verdana Regular.</a:t>
            </a:r>
          </a:p>
        </p:txBody>
      </p:sp>
      <p:sp>
        <p:nvSpPr>
          <p:cNvPr id="18" name="Holder 3"/>
          <p:cNvSpPr>
            <a:spLocks noGrp="1"/>
          </p:cNvSpPr>
          <p:nvPr>
            <p:ph type="body" idx="21" hasCustomPrompt="1"/>
          </p:nvPr>
        </p:nvSpPr>
        <p:spPr>
          <a:xfrm>
            <a:off x="6053054" y="4985191"/>
            <a:ext cx="4081546" cy="307777"/>
          </a:xfrm>
        </p:spPr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4. Название первого раздела</a:t>
            </a:r>
            <a:endParaRPr dirty="0"/>
          </a:p>
        </p:txBody>
      </p:sp>
      <p:sp>
        <p:nvSpPr>
          <p:cNvPr id="20" name="Holder 3"/>
          <p:cNvSpPr>
            <a:spLocks noGrp="1"/>
          </p:cNvSpPr>
          <p:nvPr>
            <p:ph type="body" idx="22" hasCustomPrompt="1"/>
          </p:nvPr>
        </p:nvSpPr>
        <p:spPr>
          <a:xfrm>
            <a:off x="6053054" y="5403503"/>
            <a:ext cx="4081546" cy="692497"/>
          </a:xfrm>
        </p:spPr>
        <p:txBody>
          <a:bodyPr wrap="square" lIns="0" tIns="0" rIns="0" bIns="0">
            <a:spAutoFit/>
          </a:bodyPr>
          <a:lstStyle>
            <a:lvl1pPr marL="357188" indent="-357188">
              <a:spcAft>
                <a:spcPts val="900"/>
              </a:spcAft>
              <a:buFont typeface="+mj-lt"/>
              <a:buAutoNum type="arabicPeriod"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Заголовки слайдов первого раздела</a:t>
            </a:r>
          </a:p>
          <a:p>
            <a:r>
              <a:rPr lang="ru-RU" dirty="0" smtClean="0"/>
              <a:t>Обычный текст 10</a:t>
            </a:r>
            <a:r>
              <a:rPr lang="en-US" dirty="0" err="1" smtClean="0"/>
              <a:t>pt</a:t>
            </a:r>
            <a:endParaRPr lang="ru-RU" dirty="0" smtClean="0"/>
          </a:p>
          <a:p>
            <a:r>
              <a:rPr lang="ru-RU" dirty="0" smtClean="0"/>
              <a:t>Набирается шрифтом </a:t>
            </a:r>
            <a:r>
              <a:rPr lang="en-US" dirty="0" smtClean="0"/>
              <a:t>Verdana Regular.</a:t>
            </a:r>
            <a:endParaRPr dirty="0"/>
          </a:p>
        </p:txBody>
      </p:sp>
      <p:sp>
        <p:nvSpPr>
          <p:cNvPr id="21" name="Holder 3"/>
          <p:cNvSpPr>
            <a:spLocks noGrp="1"/>
          </p:cNvSpPr>
          <p:nvPr>
            <p:ph type="body" idx="23" hasCustomPrompt="1"/>
          </p:nvPr>
        </p:nvSpPr>
        <p:spPr>
          <a:xfrm>
            <a:off x="4632341" y="3542512"/>
            <a:ext cx="430281" cy="961802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  <a:p>
            <a:r>
              <a:rPr lang="en-US" dirty="0" smtClean="0"/>
              <a:t>##</a:t>
            </a:r>
          </a:p>
          <a:p>
            <a:r>
              <a:rPr lang="en-US" dirty="0" smtClean="0"/>
              <a:t>##</a:t>
            </a:r>
          </a:p>
          <a:p>
            <a:r>
              <a:rPr lang="en-US" dirty="0" smtClean="0"/>
              <a:t>##</a:t>
            </a:r>
          </a:p>
        </p:txBody>
      </p:sp>
      <p:sp>
        <p:nvSpPr>
          <p:cNvPr id="22" name="Holder 3"/>
          <p:cNvSpPr>
            <a:spLocks noGrp="1"/>
          </p:cNvSpPr>
          <p:nvPr>
            <p:ph type="body" idx="24" hasCustomPrompt="1"/>
          </p:nvPr>
        </p:nvSpPr>
        <p:spPr>
          <a:xfrm>
            <a:off x="10313919" y="3542512"/>
            <a:ext cx="430281" cy="961802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  <a:p>
            <a:r>
              <a:rPr lang="en-US" dirty="0" smtClean="0"/>
              <a:t>##</a:t>
            </a:r>
          </a:p>
          <a:p>
            <a:r>
              <a:rPr lang="en-US" dirty="0" smtClean="0"/>
              <a:t>##</a:t>
            </a:r>
          </a:p>
          <a:p>
            <a:r>
              <a:rPr lang="en-US" dirty="0" smtClean="0"/>
              <a:t>##</a:t>
            </a:r>
          </a:p>
        </p:txBody>
      </p:sp>
      <p:sp>
        <p:nvSpPr>
          <p:cNvPr id="23" name="Holder 3"/>
          <p:cNvSpPr>
            <a:spLocks noGrp="1"/>
          </p:cNvSpPr>
          <p:nvPr>
            <p:ph type="body" idx="25" hasCustomPrompt="1"/>
          </p:nvPr>
        </p:nvSpPr>
        <p:spPr>
          <a:xfrm>
            <a:off x="4632341" y="5403503"/>
            <a:ext cx="430281" cy="692497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  <a:p>
            <a:r>
              <a:rPr lang="en-US" dirty="0" smtClean="0"/>
              <a:t>##</a:t>
            </a:r>
          </a:p>
          <a:p>
            <a:r>
              <a:rPr lang="en-US" dirty="0" smtClean="0"/>
              <a:t>##</a:t>
            </a:r>
          </a:p>
        </p:txBody>
      </p:sp>
      <p:sp>
        <p:nvSpPr>
          <p:cNvPr id="24" name="Holder 3"/>
          <p:cNvSpPr>
            <a:spLocks noGrp="1"/>
          </p:cNvSpPr>
          <p:nvPr>
            <p:ph type="body" idx="26" hasCustomPrompt="1"/>
          </p:nvPr>
        </p:nvSpPr>
        <p:spPr>
          <a:xfrm>
            <a:off x="10313919" y="5403503"/>
            <a:ext cx="430281" cy="692497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  <a:p>
            <a:r>
              <a:rPr lang="en-US" dirty="0" smtClean="0"/>
              <a:t>##</a:t>
            </a:r>
          </a:p>
          <a:p>
            <a:r>
              <a:rPr lang="en-US" dirty="0" smtClean="0"/>
              <a:t>##</a:t>
            </a:r>
          </a:p>
        </p:txBody>
      </p:sp>
      <p:sp>
        <p:nvSpPr>
          <p:cNvPr id="25" name="Holder 3"/>
          <p:cNvSpPr>
            <a:spLocks noGrp="1"/>
          </p:cNvSpPr>
          <p:nvPr>
            <p:ph type="body" idx="27" hasCustomPrompt="1"/>
          </p:nvPr>
        </p:nvSpPr>
        <p:spPr>
          <a:xfrm>
            <a:off x="4632341" y="3201144"/>
            <a:ext cx="430281" cy="153888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</p:txBody>
      </p:sp>
      <p:sp>
        <p:nvSpPr>
          <p:cNvPr id="26" name="Holder 3"/>
          <p:cNvSpPr>
            <a:spLocks noGrp="1"/>
          </p:cNvSpPr>
          <p:nvPr>
            <p:ph type="body" idx="28" hasCustomPrompt="1"/>
          </p:nvPr>
        </p:nvSpPr>
        <p:spPr>
          <a:xfrm>
            <a:off x="10313919" y="3201144"/>
            <a:ext cx="430281" cy="153888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</p:txBody>
      </p:sp>
      <p:sp>
        <p:nvSpPr>
          <p:cNvPr id="27" name="Holder 3"/>
          <p:cNvSpPr>
            <a:spLocks noGrp="1"/>
          </p:cNvSpPr>
          <p:nvPr>
            <p:ph type="body" idx="29" hasCustomPrompt="1"/>
          </p:nvPr>
        </p:nvSpPr>
        <p:spPr>
          <a:xfrm>
            <a:off x="4632341" y="5062135"/>
            <a:ext cx="430281" cy="153888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</p:txBody>
      </p:sp>
      <p:sp>
        <p:nvSpPr>
          <p:cNvPr id="28" name="Holder 3"/>
          <p:cNvSpPr>
            <a:spLocks noGrp="1"/>
          </p:cNvSpPr>
          <p:nvPr>
            <p:ph type="body" idx="30" hasCustomPrompt="1"/>
          </p:nvPr>
        </p:nvSpPr>
        <p:spPr>
          <a:xfrm>
            <a:off x="10313919" y="5062135"/>
            <a:ext cx="430281" cy="153888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</p:txBody>
      </p:sp>
    </p:spTree>
    <p:extLst>
      <p:ext uri="{BB962C8B-B14F-4D97-AF65-F5344CB8AC3E}">
        <p14:creationId xmlns:p14="http://schemas.microsoft.com/office/powerpoint/2010/main" val="41952870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поле для текст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037355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екст 2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6" y="1438401"/>
            <a:ext cx="5572124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6248400" y="1438401"/>
            <a:ext cx="5572124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3207135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371474" y="1431924"/>
            <a:ext cx="5572125" cy="47154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1" name="Объект 3"/>
          <p:cNvSpPr>
            <a:spLocks noGrp="1"/>
          </p:cNvSpPr>
          <p:nvPr>
            <p:ph sz="quarter" idx="14"/>
          </p:nvPr>
        </p:nvSpPr>
        <p:spPr>
          <a:xfrm>
            <a:off x="6237288" y="1431924"/>
            <a:ext cx="5572125" cy="47154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422303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блок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371475" y="1431923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1" name="Объект 6"/>
          <p:cNvSpPr>
            <a:spLocks noGrp="1"/>
          </p:cNvSpPr>
          <p:nvPr>
            <p:ph sz="quarter" idx="14"/>
          </p:nvPr>
        </p:nvSpPr>
        <p:spPr>
          <a:xfrm>
            <a:off x="6248400" y="1431923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371475" y="3927474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3" name="Объект 6"/>
          <p:cNvSpPr>
            <a:spLocks noGrp="1"/>
          </p:cNvSpPr>
          <p:nvPr>
            <p:ph sz="quarter" idx="16"/>
          </p:nvPr>
        </p:nvSpPr>
        <p:spPr>
          <a:xfrm>
            <a:off x="6248400" y="3927474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834985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Блок_2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1438401"/>
            <a:ext cx="11449048" cy="1107996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sz="1800" b="0" i="0">
                <a:solidFill>
                  <a:schemeClr val="tx1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Основной посыл / мысль слайда в несколько строк </a:t>
            </a:r>
            <a:br>
              <a:rPr lang="ru-RU" dirty="0" smtClean="0"/>
            </a:br>
            <a:r>
              <a:rPr lang="ru-RU" dirty="0" smtClean="0"/>
              <a:t>(максимально – четыре) Основной посыл / мысль слайда </a:t>
            </a:r>
            <a:br>
              <a:rPr lang="ru-RU" dirty="0" smtClean="0"/>
            </a:br>
            <a:r>
              <a:rPr lang="ru-RU" dirty="0" smtClean="0"/>
              <a:t>в несколько строк (максимально – четыре)</a:t>
            </a:r>
            <a:r>
              <a:rPr lang="en-US" dirty="0" smtClean="0"/>
              <a:t> </a:t>
            </a:r>
            <a:r>
              <a:rPr lang="ru-RU" dirty="0" smtClean="0"/>
              <a:t>Основной посыл /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мысль слайда в несколько строк (максимально – четыре)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3" name="Объект 6"/>
          <p:cNvSpPr>
            <a:spLocks noGrp="1"/>
          </p:cNvSpPr>
          <p:nvPr>
            <p:ph sz="quarter" idx="15"/>
          </p:nvPr>
        </p:nvSpPr>
        <p:spPr>
          <a:xfrm>
            <a:off x="371475" y="2819400"/>
            <a:ext cx="5572125" cy="3324225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6248400" y="2819400"/>
            <a:ext cx="5572125" cy="3324225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467605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иаграммы с выводам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1475" y="1431924"/>
            <a:ext cx="11449049" cy="226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quarter" idx="18"/>
          </p:nvPr>
        </p:nvSpPr>
        <p:spPr>
          <a:xfrm>
            <a:off x="437322" y="1481138"/>
            <a:ext cx="7493827" cy="2166937"/>
          </a:xfrm>
        </p:spPr>
        <p:txBody>
          <a:bodyPr>
            <a:noAutofit/>
          </a:bodyPr>
          <a:lstStyle>
            <a:lvl1pPr>
              <a:defRPr sz="1600" cap="all" baseline="0">
                <a:solidFill>
                  <a:srgbClr val="595959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71475" y="3884322"/>
            <a:ext cx="11449049" cy="226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5" name="Holder 3"/>
          <p:cNvSpPr>
            <a:spLocks noGrp="1"/>
          </p:cNvSpPr>
          <p:nvPr>
            <p:ph type="body" idx="16" hasCustomPrompt="1"/>
          </p:nvPr>
        </p:nvSpPr>
        <p:spPr>
          <a:xfrm>
            <a:off x="8148524" y="1480930"/>
            <a:ext cx="3672000" cy="2167144"/>
          </a:xfrm>
        </p:spPr>
        <p:txBody>
          <a:bodyPr lIns="0" tIns="0" rIns="0" bIns="0">
            <a:noAutofit/>
          </a:bodyPr>
          <a:lstStyle>
            <a:lvl1pPr>
              <a:defRPr sz="12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Выводы по графику</a:t>
            </a:r>
            <a:endParaRPr dirty="0"/>
          </a:p>
        </p:txBody>
      </p:sp>
      <p:sp>
        <p:nvSpPr>
          <p:cNvPr id="17" name="object 64"/>
          <p:cNvSpPr/>
          <p:nvPr/>
        </p:nvSpPr>
        <p:spPr>
          <a:xfrm>
            <a:off x="7898020" y="1600200"/>
            <a:ext cx="188680" cy="377360"/>
          </a:xfrm>
          <a:custGeom>
            <a:avLst/>
            <a:gdLst/>
            <a:ahLst/>
            <a:cxnLst/>
            <a:rect l="l" t="t" r="r" b="b"/>
            <a:pathLst>
              <a:path w="311150" h="622300">
                <a:moveTo>
                  <a:pt x="10" y="0"/>
                </a:moveTo>
                <a:lnTo>
                  <a:pt x="0" y="621939"/>
                </a:lnTo>
                <a:lnTo>
                  <a:pt x="310974" y="310964"/>
                </a:lnTo>
                <a:lnTo>
                  <a:pt x="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662"/>
          </a:p>
        </p:txBody>
      </p:sp>
      <p:sp>
        <p:nvSpPr>
          <p:cNvPr id="18" name="Holder 3"/>
          <p:cNvSpPr>
            <a:spLocks noGrp="1"/>
          </p:cNvSpPr>
          <p:nvPr>
            <p:ph type="body" idx="17" hasCustomPrompt="1"/>
          </p:nvPr>
        </p:nvSpPr>
        <p:spPr>
          <a:xfrm>
            <a:off x="8148524" y="3945835"/>
            <a:ext cx="3672000" cy="2167144"/>
          </a:xfrm>
        </p:spPr>
        <p:txBody>
          <a:bodyPr lIns="0" tIns="0" rIns="0" bIns="0">
            <a:noAutofit/>
          </a:bodyPr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Выводы по графику</a:t>
            </a:r>
            <a:endParaRPr lang="ru-RU" dirty="0"/>
          </a:p>
        </p:txBody>
      </p:sp>
      <p:sp>
        <p:nvSpPr>
          <p:cNvPr id="19" name="Диаграмма 3"/>
          <p:cNvSpPr>
            <a:spLocks noGrp="1"/>
          </p:cNvSpPr>
          <p:nvPr>
            <p:ph type="chart" sz="quarter" idx="19"/>
          </p:nvPr>
        </p:nvSpPr>
        <p:spPr>
          <a:xfrm>
            <a:off x="437322" y="3934854"/>
            <a:ext cx="7493827" cy="2166937"/>
          </a:xfrm>
        </p:spPr>
        <p:txBody>
          <a:bodyPr>
            <a:noAutofit/>
          </a:bodyPr>
          <a:lstStyle>
            <a:lvl1pPr>
              <a:defRPr sz="1600" cap="all" baseline="0">
                <a:solidFill>
                  <a:srgbClr val="595959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0" name="object 64"/>
          <p:cNvSpPr/>
          <p:nvPr/>
        </p:nvSpPr>
        <p:spPr>
          <a:xfrm>
            <a:off x="7898020" y="4005470"/>
            <a:ext cx="188680" cy="377360"/>
          </a:xfrm>
          <a:custGeom>
            <a:avLst/>
            <a:gdLst/>
            <a:ahLst/>
            <a:cxnLst/>
            <a:rect l="l" t="t" r="r" b="b"/>
            <a:pathLst>
              <a:path w="311150" h="622300">
                <a:moveTo>
                  <a:pt x="10" y="0"/>
                </a:moveTo>
                <a:lnTo>
                  <a:pt x="0" y="621939"/>
                </a:lnTo>
                <a:lnTo>
                  <a:pt x="310974" y="310964"/>
                </a:lnTo>
                <a:lnTo>
                  <a:pt x="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662"/>
          </a:p>
        </p:txBody>
      </p:sp>
    </p:spTree>
    <p:extLst>
      <p:ext uri="{BB962C8B-B14F-4D97-AF65-F5344CB8AC3E}">
        <p14:creationId xmlns:p14="http://schemas.microsoft.com/office/powerpoint/2010/main" val="407804130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4996">
          <p15:clr>
            <a:srgbClr val="FBAE40"/>
          </p15:clr>
        </p15:guide>
        <p15:guide id="2" pos="5128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1438401"/>
            <a:ext cx="3672000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4259999" y="1438401"/>
            <a:ext cx="3672000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8148524" y="1438401"/>
            <a:ext cx="3672000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8495914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 блоков_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1" name="Объект 6"/>
          <p:cNvSpPr>
            <a:spLocks noGrp="1"/>
          </p:cNvSpPr>
          <p:nvPr>
            <p:ph sz="quarter" idx="14"/>
          </p:nvPr>
        </p:nvSpPr>
        <p:spPr>
          <a:xfrm>
            <a:off x="371475" y="1438401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4260000" y="1438401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8148524" y="1438401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5" name="Объект 6"/>
          <p:cNvSpPr>
            <a:spLocks noGrp="1"/>
          </p:cNvSpPr>
          <p:nvPr>
            <p:ph sz="quarter" idx="17"/>
          </p:nvPr>
        </p:nvSpPr>
        <p:spPr>
          <a:xfrm>
            <a:off x="371475" y="3902656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6" name="Объект 6"/>
          <p:cNvSpPr>
            <a:spLocks noGrp="1"/>
          </p:cNvSpPr>
          <p:nvPr>
            <p:ph sz="quarter" idx="18"/>
          </p:nvPr>
        </p:nvSpPr>
        <p:spPr>
          <a:xfrm>
            <a:off x="4260000" y="3902656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6"/>
          <p:cNvSpPr>
            <a:spLocks noGrp="1"/>
          </p:cNvSpPr>
          <p:nvPr>
            <p:ph sz="quarter" idx="19"/>
          </p:nvPr>
        </p:nvSpPr>
        <p:spPr>
          <a:xfrm>
            <a:off x="8148524" y="3902656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851228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5" orient="horz" pos="2454">
          <p15:clr>
            <a:srgbClr val="FBAE40"/>
          </p15:clr>
        </p15:guide>
        <p15:guide id="6" orient="horz" pos="232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 блоков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1" name="Объект 6"/>
          <p:cNvSpPr>
            <a:spLocks noGrp="1"/>
          </p:cNvSpPr>
          <p:nvPr>
            <p:ph sz="quarter" idx="14"/>
          </p:nvPr>
        </p:nvSpPr>
        <p:spPr>
          <a:xfrm>
            <a:off x="371475" y="1438401"/>
            <a:ext cx="3672000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4260000" y="1438401"/>
            <a:ext cx="3672000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8148524" y="1438401"/>
            <a:ext cx="3672000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3" name="Holder 3"/>
          <p:cNvSpPr>
            <a:spLocks noGrp="1"/>
          </p:cNvSpPr>
          <p:nvPr>
            <p:ph type="body" idx="1"/>
          </p:nvPr>
        </p:nvSpPr>
        <p:spPr>
          <a:xfrm>
            <a:off x="371475" y="3619500"/>
            <a:ext cx="3672000" cy="2527300"/>
          </a:xfr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8" name="Holder 3"/>
          <p:cNvSpPr>
            <a:spLocks noGrp="1"/>
          </p:cNvSpPr>
          <p:nvPr>
            <p:ph type="body" idx="12"/>
          </p:nvPr>
        </p:nvSpPr>
        <p:spPr>
          <a:xfrm>
            <a:off x="4259999" y="3619500"/>
            <a:ext cx="3672000" cy="2527300"/>
          </a:xfr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9" name="Holder 3"/>
          <p:cNvSpPr>
            <a:spLocks noGrp="1"/>
          </p:cNvSpPr>
          <p:nvPr>
            <p:ph type="body" idx="13"/>
          </p:nvPr>
        </p:nvSpPr>
        <p:spPr>
          <a:xfrm>
            <a:off x="8148524" y="3619500"/>
            <a:ext cx="3672000" cy="2527300"/>
          </a:xfr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9966557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6" orient="horz" pos="216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делитель 1 спикер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6093296"/>
            <a:ext cx="7968208" cy="7647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Заголовок 10"/>
          <p:cNvSpPr>
            <a:spLocks noGrp="1"/>
          </p:cNvSpPr>
          <p:nvPr>
            <p:ph type="title" hasCustomPrompt="1"/>
          </p:nvPr>
        </p:nvSpPr>
        <p:spPr>
          <a:xfrm>
            <a:off x="379412" y="1808922"/>
            <a:ext cx="6707187" cy="1692771"/>
          </a:xfrm>
        </p:spPr>
        <p:txBody>
          <a:bodyPr anchor="b" anchorCtr="0"/>
          <a:lstStyle>
            <a:lvl1pPr algn="l" defTabSz="542925">
              <a:lnSpc>
                <a:spcPct val="80000"/>
              </a:lnSpc>
              <a:defRPr sz="2800">
                <a:solidFill>
                  <a:schemeClr val="tx1"/>
                </a:solidFill>
              </a:defRPr>
            </a:lvl1pPr>
          </a:lstStyle>
          <a:p>
            <a:pPr marL="7701" marR="3081">
              <a:lnSpc>
                <a:spcPts val="3250"/>
              </a:lnSpc>
              <a:spcBef>
                <a:spcPts val="170"/>
              </a:spcBef>
            </a:pPr>
            <a:r>
              <a:rPr lang="ru-RU" sz="2800" spc="12" dirty="0" smtClean="0">
                <a:latin typeface="Verdana"/>
                <a:cs typeface="Verdana"/>
              </a:rPr>
              <a:t>Очень длинный заголовок раздела презентации в несколько строк, базовая линия последней строки выравнена  по линии горизонта</a:t>
            </a:r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384751"/>
            <a:ext cx="3495600" cy="457527"/>
          </a:xfrm>
          <a:prstGeom prst="rect">
            <a:avLst/>
          </a:prstGeom>
        </p:spPr>
      </p:pic>
      <p:sp>
        <p:nvSpPr>
          <p:cNvPr id="3" name="Текст 2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3511964"/>
            <a:ext cx="6716712" cy="430887"/>
          </a:xfrm>
        </p:spPr>
        <p:txBody>
          <a:bodyPr/>
          <a:lstStyle>
            <a:lvl1pPr>
              <a:defRPr sz="2800">
                <a:solidFill>
                  <a:srgbClr val="828282"/>
                </a:solidFill>
                <a:latin typeface="+mn-lt"/>
              </a:defRPr>
            </a:lvl1pPr>
            <a:lvl2pPr>
              <a:defRPr sz="2800">
                <a:solidFill>
                  <a:srgbClr val="828282"/>
                </a:solidFill>
                <a:latin typeface="+mn-lt"/>
              </a:defRPr>
            </a:lvl2pPr>
            <a:lvl3pPr>
              <a:defRPr sz="2800">
                <a:solidFill>
                  <a:srgbClr val="828282"/>
                </a:solidFill>
                <a:latin typeface="+mn-lt"/>
              </a:defRPr>
            </a:lvl3pPr>
            <a:lvl4pPr>
              <a:defRPr sz="2800">
                <a:solidFill>
                  <a:srgbClr val="828282"/>
                </a:solidFill>
                <a:latin typeface="+mn-lt"/>
              </a:defRPr>
            </a:lvl4pPr>
            <a:lvl5pPr>
              <a:defRPr sz="2800">
                <a:solidFill>
                  <a:srgbClr val="828282"/>
                </a:solidFill>
                <a:latin typeface="+mn-lt"/>
              </a:defRPr>
            </a:lvl5pPr>
          </a:lstStyle>
          <a:p>
            <a:pPr lvl="0"/>
            <a:r>
              <a:rPr lang="ru-RU" dirty="0" smtClean="0"/>
              <a:t>Подзаголовок презентации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369888" y="5770035"/>
            <a:ext cx="3277413" cy="245713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 smtClean="0"/>
              <a:t>Имя и фамилия спикера</a:t>
            </a:r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2" hasCustomPrompt="1"/>
          </p:nvPr>
        </p:nvSpPr>
        <p:spPr>
          <a:xfrm>
            <a:off x="370683" y="6050446"/>
            <a:ext cx="3276600" cy="492443"/>
          </a:xfrm>
        </p:spPr>
        <p:txBody>
          <a:bodyPr/>
          <a:lstStyle>
            <a:lvl1pPr>
              <a:defRPr sz="1600">
                <a:solidFill>
                  <a:srgbClr val="828282"/>
                </a:solidFill>
              </a:defRPr>
            </a:lvl1pPr>
            <a:lvl2pPr>
              <a:defRPr sz="1600">
                <a:solidFill>
                  <a:srgbClr val="828282"/>
                </a:solidFill>
              </a:defRPr>
            </a:lvl2pPr>
            <a:lvl3pPr>
              <a:defRPr sz="1600">
                <a:solidFill>
                  <a:srgbClr val="828282"/>
                </a:solidFill>
              </a:defRPr>
            </a:lvl3pPr>
            <a:lvl4pPr>
              <a:defRPr sz="1600">
                <a:solidFill>
                  <a:srgbClr val="828282"/>
                </a:solidFill>
              </a:defRPr>
            </a:lvl4pPr>
            <a:lvl5pPr>
              <a:defRPr sz="1600">
                <a:solidFill>
                  <a:srgbClr val="828282"/>
                </a:solidFill>
              </a:defRPr>
            </a:lvl5pPr>
          </a:lstStyle>
          <a:p>
            <a:pPr lvl="0"/>
            <a:r>
              <a:rPr lang="ru-RU" dirty="0" smtClean="0"/>
              <a:t>Очень длинное название должности в несколько строк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418827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3279425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6187375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4"/>
          </p:nvPr>
        </p:nvSpPr>
        <p:spPr>
          <a:xfrm>
            <a:off x="9095324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7584939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 блоков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3279425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6187375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4"/>
          </p:nvPr>
        </p:nvSpPr>
        <p:spPr>
          <a:xfrm>
            <a:off x="9095324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371475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3278962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5" name="Объект 6"/>
          <p:cNvSpPr>
            <a:spLocks noGrp="1"/>
          </p:cNvSpPr>
          <p:nvPr>
            <p:ph sz="quarter" idx="17"/>
          </p:nvPr>
        </p:nvSpPr>
        <p:spPr>
          <a:xfrm>
            <a:off x="6186449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6" name="Объект 6"/>
          <p:cNvSpPr>
            <a:spLocks noGrp="1"/>
          </p:cNvSpPr>
          <p:nvPr>
            <p:ph sz="quarter" idx="18"/>
          </p:nvPr>
        </p:nvSpPr>
        <p:spPr>
          <a:xfrm>
            <a:off x="9093936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982403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  <p15:guide id="7" orient="horz" pos="2160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писание проектов 1х8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868822" y="1437669"/>
            <a:ext cx="11081244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Описание проектов </a:t>
            </a:r>
            <a:br>
              <a:rPr lang="ru-RU" dirty="0" smtClean="0"/>
            </a:br>
            <a:r>
              <a:rPr lang="ru-RU" dirty="0" smtClean="0"/>
              <a:t>вариант 1</a:t>
            </a:r>
            <a:endParaRPr lang="ru-RU" dirty="0"/>
          </a:p>
        </p:txBody>
      </p:sp>
      <p:sp>
        <p:nvSpPr>
          <p:cNvPr id="11" name="Holder 3"/>
          <p:cNvSpPr>
            <a:spLocks noGrp="1"/>
          </p:cNvSpPr>
          <p:nvPr>
            <p:ph type="body" idx="14" hasCustomPrompt="1"/>
          </p:nvPr>
        </p:nvSpPr>
        <p:spPr>
          <a:xfrm>
            <a:off x="9095324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V="1">
            <a:off x="1425584" y="1857505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Holder 3"/>
          <p:cNvSpPr>
            <a:spLocks noGrp="1"/>
          </p:cNvSpPr>
          <p:nvPr>
            <p:ph type="body" idx="15" hasCustomPrompt="1"/>
          </p:nvPr>
        </p:nvSpPr>
        <p:spPr>
          <a:xfrm>
            <a:off x="9095324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16" hasCustomPrompt="1"/>
          </p:nvPr>
        </p:nvSpPr>
        <p:spPr>
          <a:xfrm>
            <a:off x="9095324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35" name="Holder 3"/>
          <p:cNvSpPr>
            <a:spLocks noGrp="1"/>
          </p:cNvSpPr>
          <p:nvPr>
            <p:ph type="body" idx="17" hasCustomPrompt="1"/>
          </p:nvPr>
        </p:nvSpPr>
        <p:spPr>
          <a:xfrm>
            <a:off x="9095324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9096909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6" name="Holder 3"/>
          <p:cNvSpPr>
            <a:spLocks noGrp="1"/>
          </p:cNvSpPr>
          <p:nvPr>
            <p:ph type="body" idx="19" hasCustomPrompt="1"/>
          </p:nvPr>
        </p:nvSpPr>
        <p:spPr>
          <a:xfrm>
            <a:off x="6190200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20" hasCustomPrompt="1"/>
          </p:nvPr>
        </p:nvSpPr>
        <p:spPr>
          <a:xfrm>
            <a:off x="6190200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21" hasCustomPrompt="1"/>
          </p:nvPr>
        </p:nvSpPr>
        <p:spPr>
          <a:xfrm>
            <a:off x="6190200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39" name="Holder 3"/>
          <p:cNvSpPr>
            <a:spLocks noGrp="1"/>
          </p:cNvSpPr>
          <p:nvPr>
            <p:ph type="body" idx="22" hasCustomPrompt="1"/>
          </p:nvPr>
        </p:nvSpPr>
        <p:spPr>
          <a:xfrm>
            <a:off x="6190200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0" name="Рисунок 4"/>
          <p:cNvSpPr>
            <a:spLocks noGrp="1"/>
          </p:cNvSpPr>
          <p:nvPr>
            <p:ph type="pic" sz="quarter" idx="23"/>
          </p:nvPr>
        </p:nvSpPr>
        <p:spPr>
          <a:xfrm>
            <a:off x="6191785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1" name="Holder 3"/>
          <p:cNvSpPr>
            <a:spLocks noGrp="1"/>
          </p:cNvSpPr>
          <p:nvPr>
            <p:ph type="body" idx="24" hasCustomPrompt="1"/>
          </p:nvPr>
        </p:nvSpPr>
        <p:spPr>
          <a:xfrm>
            <a:off x="3277890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42" name="Holder 3"/>
          <p:cNvSpPr>
            <a:spLocks noGrp="1"/>
          </p:cNvSpPr>
          <p:nvPr>
            <p:ph type="body" idx="25" hasCustomPrompt="1"/>
          </p:nvPr>
        </p:nvSpPr>
        <p:spPr>
          <a:xfrm>
            <a:off x="3277890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26" hasCustomPrompt="1"/>
          </p:nvPr>
        </p:nvSpPr>
        <p:spPr>
          <a:xfrm>
            <a:off x="3277890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44" name="Holder 3"/>
          <p:cNvSpPr>
            <a:spLocks noGrp="1"/>
          </p:cNvSpPr>
          <p:nvPr>
            <p:ph type="body" idx="27" hasCustomPrompt="1"/>
          </p:nvPr>
        </p:nvSpPr>
        <p:spPr>
          <a:xfrm>
            <a:off x="3277890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5" name="Рисунок 4"/>
          <p:cNvSpPr>
            <a:spLocks noGrp="1"/>
          </p:cNvSpPr>
          <p:nvPr>
            <p:ph type="pic" sz="quarter" idx="28"/>
          </p:nvPr>
        </p:nvSpPr>
        <p:spPr>
          <a:xfrm>
            <a:off x="3279475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6" name="Holder 3"/>
          <p:cNvSpPr>
            <a:spLocks noGrp="1"/>
          </p:cNvSpPr>
          <p:nvPr>
            <p:ph type="body" idx="29" hasCustomPrompt="1"/>
          </p:nvPr>
        </p:nvSpPr>
        <p:spPr>
          <a:xfrm>
            <a:off x="371829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30" hasCustomPrompt="1"/>
          </p:nvPr>
        </p:nvSpPr>
        <p:spPr>
          <a:xfrm>
            <a:off x="371829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48" name="Holder 3"/>
          <p:cNvSpPr>
            <a:spLocks noGrp="1"/>
          </p:cNvSpPr>
          <p:nvPr>
            <p:ph type="body" idx="31" hasCustomPrompt="1"/>
          </p:nvPr>
        </p:nvSpPr>
        <p:spPr>
          <a:xfrm>
            <a:off x="371829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49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829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0" name="Рисунок 4"/>
          <p:cNvSpPr>
            <a:spLocks noGrp="1"/>
          </p:cNvSpPr>
          <p:nvPr>
            <p:ph type="pic" sz="quarter" idx="33"/>
          </p:nvPr>
        </p:nvSpPr>
        <p:spPr>
          <a:xfrm>
            <a:off x="373414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0" y="3884002"/>
            <a:ext cx="9668892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3" name="Holder 3"/>
          <p:cNvSpPr>
            <a:spLocks noGrp="1"/>
          </p:cNvSpPr>
          <p:nvPr>
            <p:ph type="body" idx="34" hasCustomPrompt="1"/>
          </p:nvPr>
        </p:nvSpPr>
        <p:spPr>
          <a:xfrm>
            <a:off x="9095324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V="1">
            <a:off x="1425584" y="4303838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Holder 3"/>
          <p:cNvSpPr>
            <a:spLocks noGrp="1"/>
          </p:cNvSpPr>
          <p:nvPr>
            <p:ph type="body" idx="35" hasCustomPrompt="1"/>
          </p:nvPr>
        </p:nvSpPr>
        <p:spPr>
          <a:xfrm>
            <a:off x="9095324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56" name="Holder 3"/>
          <p:cNvSpPr>
            <a:spLocks noGrp="1"/>
          </p:cNvSpPr>
          <p:nvPr>
            <p:ph type="body" idx="36" hasCustomPrompt="1"/>
          </p:nvPr>
        </p:nvSpPr>
        <p:spPr>
          <a:xfrm>
            <a:off x="9095324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57" name="Holder 3"/>
          <p:cNvSpPr>
            <a:spLocks noGrp="1"/>
          </p:cNvSpPr>
          <p:nvPr>
            <p:ph type="body" idx="37" hasCustomPrompt="1"/>
          </p:nvPr>
        </p:nvSpPr>
        <p:spPr>
          <a:xfrm>
            <a:off x="9095324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8" name="Рисунок 4"/>
          <p:cNvSpPr>
            <a:spLocks noGrp="1"/>
          </p:cNvSpPr>
          <p:nvPr>
            <p:ph type="pic" sz="quarter" idx="38"/>
          </p:nvPr>
        </p:nvSpPr>
        <p:spPr>
          <a:xfrm>
            <a:off x="9096909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9" name="Holder 3"/>
          <p:cNvSpPr>
            <a:spLocks noGrp="1"/>
          </p:cNvSpPr>
          <p:nvPr>
            <p:ph type="body" idx="39" hasCustomPrompt="1"/>
          </p:nvPr>
        </p:nvSpPr>
        <p:spPr>
          <a:xfrm>
            <a:off x="6190200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60" name="Holder 3"/>
          <p:cNvSpPr>
            <a:spLocks noGrp="1"/>
          </p:cNvSpPr>
          <p:nvPr>
            <p:ph type="body" idx="40" hasCustomPrompt="1"/>
          </p:nvPr>
        </p:nvSpPr>
        <p:spPr>
          <a:xfrm>
            <a:off x="6190200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61" name="Holder 3"/>
          <p:cNvSpPr>
            <a:spLocks noGrp="1"/>
          </p:cNvSpPr>
          <p:nvPr>
            <p:ph type="body" idx="41" hasCustomPrompt="1"/>
          </p:nvPr>
        </p:nvSpPr>
        <p:spPr>
          <a:xfrm>
            <a:off x="6190200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62" name="Holder 3"/>
          <p:cNvSpPr>
            <a:spLocks noGrp="1"/>
          </p:cNvSpPr>
          <p:nvPr>
            <p:ph type="body" idx="42" hasCustomPrompt="1"/>
          </p:nvPr>
        </p:nvSpPr>
        <p:spPr>
          <a:xfrm>
            <a:off x="6190200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63" name="Рисунок 4"/>
          <p:cNvSpPr>
            <a:spLocks noGrp="1"/>
          </p:cNvSpPr>
          <p:nvPr>
            <p:ph type="pic" sz="quarter" idx="43"/>
          </p:nvPr>
        </p:nvSpPr>
        <p:spPr>
          <a:xfrm>
            <a:off x="6191785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4" name="Holder 3"/>
          <p:cNvSpPr>
            <a:spLocks noGrp="1"/>
          </p:cNvSpPr>
          <p:nvPr>
            <p:ph type="body" idx="44" hasCustomPrompt="1"/>
          </p:nvPr>
        </p:nvSpPr>
        <p:spPr>
          <a:xfrm>
            <a:off x="3277890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65" name="Holder 3"/>
          <p:cNvSpPr>
            <a:spLocks noGrp="1"/>
          </p:cNvSpPr>
          <p:nvPr>
            <p:ph type="body" idx="45" hasCustomPrompt="1"/>
          </p:nvPr>
        </p:nvSpPr>
        <p:spPr>
          <a:xfrm>
            <a:off x="3277890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66" name="Holder 3"/>
          <p:cNvSpPr>
            <a:spLocks noGrp="1"/>
          </p:cNvSpPr>
          <p:nvPr>
            <p:ph type="body" idx="46" hasCustomPrompt="1"/>
          </p:nvPr>
        </p:nvSpPr>
        <p:spPr>
          <a:xfrm>
            <a:off x="3277890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67" name="Holder 3"/>
          <p:cNvSpPr>
            <a:spLocks noGrp="1"/>
          </p:cNvSpPr>
          <p:nvPr>
            <p:ph type="body" idx="47" hasCustomPrompt="1"/>
          </p:nvPr>
        </p:nvSpPr>
        <p:spPr>
          <a:xfrm>
            <a:off x="3277890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68" name="Рисунок 4"/>
          <p:cNvSpPr>
            <a:spLocks noGrp="1"/>
          </p:cNvSpPr>
          <p:nvPr>
            <p:ph type="pic" sz="quarter" idx="48"/>
          </p:nvPr>
        </p:nvSpPr>
        <p:spPr>
          <a:xfrm>
            <a:off x="3279475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9" name="Holder 3"/>
          <p:cNvSpPr>
            <a:spLocks noGrp="1"/>
          </p:cNvSpPr>
          <p:nvPr>
            <p:ph type="body" idx="49" hasCustomPrompt="1"/>
          </p:nvPr>
        </p:nvSpPr>
        <p:spPr>
          <a:xfrm>
            <a:off x="371829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70" name="Holder 3"/>
          <p:cNvSpPr>
            <a:spLocks noGrp="1"/>
          </p:cNvSpPr>
          <p:nvPr>
            <p:ph type="body" idx="50" hasCustomPrompt="1"/>
          </p:nvPr>
        </p:nvSpPr>
        <p:spPr>
          <a:xfrm>
            <a:off x="371829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71" name="Holder 3"/>
          <p:cNvSpPr>
            <a:spLocks noGrp="1"/>
          </p:cNvSpPr>
          <p:nvPr>
            <p:ph type="body" idx="51" hasCustomPrompt="1"/>
          </p:nvPr>
        </p:nvSpPr>
        <p:spPr>
          <a:xfrm>
            <a:off x="371829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72" name="Holder 3"/>
          <p:cNvSpPr>
            <a:spLocks noGrp="1"/>
          </p:cNvSpPr>
          <p:nvPr>
            <p:ph type="body" idx="52" hasCustomPrompt="1"/>
          </p:nvPr>
        </p:nvSpPr>
        <p:spPr>
          <a:xfrm>
            <a:off x="371829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73" name="Рисунок 4"/>
          <p:cNvSpPr>
            <a:spLocks noGrp="1"/>
          </p:cNvSpPr>
          <p:nvPr>
            <p:ph type="pic" sz="quarter" idx="53"/>
          </p:nvPr>
        </p:nvSpPr>
        <p:spPr>
          <a:xfrm>
            <a:off x="373414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27305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  <p15:guide id="7" orient="horz" pos="2394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писание проектов 1х10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868822" y="1437669"/>
            <a:ext cx="11081244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Описание проектов </a:t>
            </a:r>
            <a:br>
              <a:rPr lang="ru-RU" dirty="0" smtClean="0"/>
            </a:br>
            <a:r>
              <a:rPr lang="ru-RU" dirty="0" smtClean="0"/>
              <a:t>вариант 1</a:t>
            </a:r>
            <a:endParaRPr lang="ru-RU" dirty="0"/>
          </a:p>
        </p:txBody>
      </p:sp>
      <p:sp>
        <p:nvSpPr>
          <p:cNvPr id="11" name="Holder 3"/>
          <p:cNvSpPr>
            <a:spLocks noGrp="1"/>
          </p:cNvSpPr>
          <p:nvPr>
            <p:ph type="body" idx="14" hasCustomPrompt="1"/>
          </p:nvPr>
        </p:nvSpPr>
        <p:spPr>
          <a:xfrm>
            <a:off x="7338261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V="1">
            <a:off x="1425584" y="1857505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Holder 3"/>
          <p:cNvSpPr>
            <a:spLocks noGrp="1"/>
          </p:cNvSpPr>
          <p:nvPr>
            <p:ph type="body" idx="15" hasCustomPrompt="1"/>
          </p:nvPr>
        </p:nvSpPr>
        <p:spPr>
          <a:xfrm>
            <a:off x="7338261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16" hasCustomPrompt="1"/>
          </p:nvPr>
        </p:nvSpPr>
        <p:spPr>
          <a:xfrm>
            <a:off x="7338261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35" name="Holder 3"/>
          <p:cNvSpPr>
            <a:spLocks noGrp="1"/>
          </p:cNvSpPr>
          <p:nvPr>
            <p:ph type="body" idx="17" hasCustomPrompt="1"/>
          </p:nvPr>
        </p:nvSpPr>
        <p:spPr>
          <a:xfrm>
            <a:off x="7338261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7338261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6" name="Holder 3"/>
          <p:cNvSpPr>
            <a:spLocks noGrp="1"/>
          </p:cNvSpPr>
          <p:nvPr>
            <p:ph type="body" idx="19" hasCustomPrompt="1"/>
          </p:nvPr>
        </p:nvSpPr>
        <p:spPr>
          <a:xfrm>
            <a:off x="5015999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20" hasCustomPrompt="1"/>
          </p:nvPr>
        </p:nvSpPr>
        <p:spPr>
          <a:xfrm>
            <a:off x="5015999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21" hasCustomPrompt="1"/>
          </p:nvPr>
        </p:nvSpPr>
        <p:spPr>
          <a:xfrm>
            <a:off x="5015999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39" name="Holder 3"/>
          <p:cNvSpPr>
            <a:spLocks noGrp="1"/>
          </p:cNvSpPr>
          <p:nvPr>
            <p:ph type="body" idx="22" hasCustomPrompt="1"/>
          </p:nvPr>
        </p:nvSpPr>
        <p:spPr>
          <a:xfrm>
            <a:off x="5015999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0" name="Рисунок 4"/>
          <p:cNvSpPr>
            <a:spLocks noGrp="1"/>
          </p:cNvSpPr>
          <p:nvPr>
            <p:ph type="pic" sz="quarter" idx="23"/>
          </p:nvPr>
        </p:nvSpPr>
        <p:spPr>
          <a:xfrm>
            <a:off x="5015999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1" name="Holder 3"/>
          <p:cNvSpPr>
            <a:spLocks noGrp="1"/>
          </p:cNvSpPr>
          <p:nvPr>
            <p:ph type="body" idx="24" hasCustomPrompt="1"/>
          </p:nvPr>
        </p:nvSpPr>
        <p:spPr>
          <a:xfrm>
            <a:off x="2693737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42" name="Holder 3"/>
          <p:cNvSpPr>
            <a:spLocks noGrp="1"/>
          </p:cNvSpPr>
          <p:nvPr>
            <p:ph type="body" idx="25" hasCustomPrompt="1"/>
          </p:nvPr>
        </p:nvSpPr>
        <p:spPr>
          <a:xfrm>
            <a:off x="2693737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26" hasCustomPrompt="1"/>
          </p:nvPr>
        </p:nvSpPr>
        <p:spPr>
          <a:xfrm>
            <a:off x="2693737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44" name="Holder 3"/>
          <p:cNvSpPr>
            <a:spLocks noGrp="1"/>
          </p:cNvSpPr>
          <p:nvPr>
            <p:ph type="body" idx="27" hasCustomPrompt="1"/>
          </p:nvPr>
        </p:nvSpPr>
        <p:spPr>
          <a:xfrm>
            <a:off x="2693737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5" name="Рисунок 4"/>
          <p:cNvSpPr>
            <a:spLocks noGrp="1"/>
          </p:cNvSpPr>
          <p:nvPr>
            <p:ph type="pic" sz="quarter" idx="28"/>
          </p:nvPr>
        </p:nvSpPr>
        <p:spPr>
          <a:xfrm>
            <a:off x="2693737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 dirty="0"/>
          </a:p>
        </p:txBody>
      </p:sp>
      <p:sp>
        <p:nvSpPr>
          <p:cNvPr id="46" name="Holder 3"/>
          <p:cNvSpPr>
            <a:spLocks noGrp="1"/>
          </p:cNvSpPr>
          <p:nvPr>
            <p:ph type="body" idx="29" hasCustomPrompt="1"/>
          </p:nvPr>
        </p:nvSpPr>
        <p:spPr>
          <a:xfrm>
            <a:off x="371829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30" hasCustomPrompt="1"/>
          </p:nvPr>
        </p:nvSpPr>
        <p:spPr>
          <a:xfrm>
            <a:off x="371829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48" name="Holder 3"/>
          <p:cNvSpPr>
            <a:spLocks noGrp="1"/>
          </p:cNvSpPr>
          <p:nvPr>
            <p:ph type="body" idx="31" hasCustomPrompt="1"/>
          </p:nvPr>
        </p:nvSpPr>
        <p:spPr>
          <a:xfrm>
            <a:off x="371829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49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829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0" name="Рисунок 4"/>
          <p:cNvSpPr>
            <a:spLocks noGrp="1"/>
          </p:cNvSpPr>
          <p:nvPr>
            <p:ph type="pic" sz="quarter" idx="33"/>
          </p:nvPr>
        </p:nvSpPr>
        <p:spPr>
          <a:xfrm>
            <a:off x="373414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0" y="3884002"/>
            <a:ext cx="9984432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3" name="Holder 3"/>
          <p:cNvSpPr>
            <a:spLocks noGrp="1"/>
          </p:cNvSpPr>
          <p:nvPr>
            <p:ph type="body" idx="34" hasCustomPrompt="1"/>
          </p:nvPr>
        </p:nvSpPr>
        <p:spPr>
          <a:xfrm>
            <a:off x="7338261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V="1">
            <a:off x="1425584" y="4303838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Holder 3"/>
          <p:cNvSpPr>
            <a:spLocks noGrp="1"/>
          </p:cNvSpPr>
          <p:nvPr>
            <p:ph type="body" idx="35" hasCustomPrompt="1"/>
          </p:nvPr>
        </p:nvSpPr>
        <p:spPr>
          <a:xfrm>
            <a:off x="7338261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56" name="Holder 3"/>
          <p:cNvSpPr>
            <a:spLocks noGrp="1"/>
          </p:cNvSpPr>
          <p:nvPr>
            <p:ph type="body" idx="36" hasCustomPrompt="1"/>
          </p:nvPr>
        </p:nvSpPr>
        <p:spPr>
          <a:xfrm>
            <a:off x="7338261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57" name="Holder 3"/>
          <p:cNvSpPr>
            <a:spLocks noGrp="1"/>
          </p:cNvSpPr>
          <p:nvPr>
            <p:ph type="body" idx="37" hasCustomPrompt="1"/>
          </p:nvPr>
        </p:nvSpPr>
        <p:spPr>
          <a:xfrm>
            <a:off x="7338261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8" name="Рисунок 4"/>
          <p:cNvSpPr>
            <a:spLocks noGrp="1"/>
          </p:cNvSpPr>
          <p:nvPr>
            <p:ph type="pic" sz="quarter" idx="38"/>
          </p:nvPr>
        </p:nvSpPr>
        <p:spPr>
          <a:xfrm>
            <a:off x="7338261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9" name="Holder 3"/>
          <p:cNvSpPr>
            <a:spLocks noGrp="1"/>
          </p:cNvSpPr>
          <p:nvPr>
            <p:ph type="body" idx="39" hasCustomPrompt="1"/>
          </p:nvPr>
        </p:nvSpPr>
        <p:spPr>
          <a:xfrm>
            <a:off x="5015999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60" name="Holder 3"/>
          <p:cNvSpPr>
            <a:spLocks noGrp="1"/>
          </p:cNvSpPr>
          <p:nvPr>
            <p:ph type="body" idx="40" hasCustomPrompt="1"/>
          </p:nvPr>
        </p:nvSpPr>
        <p:spPr>
          <a:xfrm>
            <a:off x="5015999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61" name="Holder 3"/>
          <p:cNvSpPr>
            <a:spLocks noGrp="1"/>
          </p:cNvSpPr>
          <p:nvPr>
            <p:ph type="body" idx="41" hasCustomPrompt="1"/>
          </p:nvPr>
        </p:nvSpPr>
        <p:spPr>
          <a:xfrm>
            <a:off x="5015999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62" name="Holder 3"/>
          <p:cNvSpPr>
            <a:spLocks noGrp="1"/>
          </p:cNvSpPr>
          <p:nvPr>
            <p:ph type="body" idx="42" hasCustomPrompt="1"/>
          </p:nvPr>
        </p:nvSpPr>
        <p:spPr>
          <a:xfrm>
            <a:off x="5015999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63" name="Рисунок 4"/>
          <p:cNvSpPr>
            <a:spLocks noGrp="1"/>
          </p:cNvSpPr>
          <p:nvPr>
            <p:ph type="pic" sz="quarter" idx="43"/>
          </p:nvPr>
        </p:nvSpPr>
        <p:spPr>
          <a:xfrm>
            <a:off x="5015999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4" name="Holder 3"/>
          <p:cNvSpPr>
            <a:spLocks noGrp="1"/>
          </p:cNvSpPr>
          <p:nvPr>
            <p:ph type="body" idx="44" hasCustomPrompt="1"/>
          </p:nvPr>
        </p:nvSpPr>
        <p:spPr>
          <a:xfrm>
            <a:off x="2693737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65" name="Holder 3"/>
          <p:cNvSpPr>
            <a:spLocks noGrp="1"/>
          </p:cNvSpPr>
          <p:nvPr>
            <p:ph type="body" idx="45" hasCustomPrompt="1"/>
          </p:nvPr>
        </p:nvSpPr>
        <p:spPr>
          <a:xfrm>
            <a:off x="2693737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66" name="Holder 3"/>
          <p:cNvSpPr>
            <a:spLocks noGrp="1"/>
          </p:cNvSpPr>
          <p:nvPr>
            <p:ph type="body" idx="46" hasCustomPrompt="1"/>
          </p:nvPr>
        </p:nvSpPr>
        <p:spPr>
          <a:xfrm>
            <a:off x="2693737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67" name="Holder 3"/>
          <p:cNvSpPr>
            <a:spLocks noGrp="1"/>
          </p:cNvSpPr>
          <p:nvPr>
            <p:ph type="body" idx="47" hasCustomPrompt="1"/>
          </p:nvPr>
        </p:nvSpPr>
        <p:spPr>
          <a:xfrm>
            <a:off x="2693737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68" name="Рисунок 4"/>
          <p:cNvSpPr>
            <a:spLocks noGrp="1"/>
          </p:cNvSpPr>
          <p:nvPr>
            <p:ph type="pic" sz="quarter" idx="48"/>
          </p:nvPr>
        </p:nvSpPr>
        <p:spPr>
          <a:xfrm>
            <a:off x="2693737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9" name="Holder 3"/>
          <p:cNvSpPr>
            <a:spLocks noGrp="1"/>
          </p:cNvSpPr>
          <p:nvPr>
            <p:ph type="body" idx="49" hasCustomPrompt="1"/>
          </p:nvPr>
        </p:nvSpPr>
        <p:spPr>
          <a:xfrm>
            <a:off x="371829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70" name="Holder 3"/>
          <p:cNvSpPr>
            <a:spLocks noGrp="1"/>
          </p:cNvSpPr>
          <p:nvPr>
            <p:ph type="body" idx="50" hasCustomPrompt="1"/>
          </p:nvPr>
        </p:nvSpPr>
        <p:spPr>
          <a:xfrm>
            <a:off x="371829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71" name="Holder 3"/>
          <p:cNvSpPr>
            <a:spLocks noGrp="1"/>
          </p:cNvSpPr>
          <p:nvPr>
            <p:ph type="body" idx="51" hasCustomPrompt="1"/>
          </p:nvPr>
        </p:nvSpPr>
        <p:spPr>
          <a:xfrm>
            <a:off x="371829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72" name="Holder 3"/>
          <p:cNvSpPr>
            <a:spLocks noGrp="1"/>
          </p:cNvSpPr>
          <p:nvPr>
            <p:ph type="body" idx="52" hasCustomPrompt="1"/>
          </p:nvPr>
        </p:nvSpPr>
        <p:spPr>
          <a:xfrm>
            <a:off x="371829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73" name="Рисунок 4"/>
          <p:cNvSpPr>
            <a:spLocks noGrp="1"/>
          </p:cNvSpPr>
          <p:nvPr>
            <p:ph type="pic" sz="quarter" idx="53"/>
          </p:nvPr>
        </p:nvSpPr>
        <p:spPr>
          <a:xfrm>
            <a:off x="373414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77" name="Holder 3"/>
          <p:cNvSpPr>
            <a:spLocks noGrp="1"/>
          </p:cNvSpPr>
          <p:nvPr>
            <p:ph type="body" idx="54" hasCustomPrompt="1"/>
          </p:nvPr>
        </p:nvSpPr>
        <p:spPr>
          <a:xfrm>
            <a:off x="9660524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78" name="Holder 3"/>
          <p:cNvSpPr>
            <a:spLocks noGrp="1"/>
          </p:cNvSpPr>
          <p:nvPr>
            <p:ph type="body" idx="55" hasCustomPrompt="1"/>
          </p:nvPr>
        </p:nvSpPr>
        <p:spPr>
          <a:xfrm>
            <a:off x="9660524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79" name="Holder 3"/>
          <p:cNvSpPr>
            <a:spLocks noGrp="1"/>
          </p:cNvSpPr>
          <p:nvPr>
            <p:ph type="body" idx="56" hasCustomPrompt="1"/>
          </p:nvPr>
        </p:nvSpPr>
        <p:spPr>
          <a:xfrm>
            <a:off x="9660524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80" name="Holder 3"/>
          <p:cNvSpPr>
            <a:spLocks noGrp="1"/>
          </p:cNvSpPr>
          <p:nvPr>
            <p:ph type="body" idx="57" hasCustomPrompt="1"/>
          </p:nvPr>
        </p:nvSpPr>
        <p:spPr>
          <a:xfrm>
            <a:off x="9660524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81" name="Рисунок 4"/>
          <p:cNvSpPr>
            <a:spLocks noGrp="1"/>
          </p:cNvSpPr>
          <p:nvPr>
            <p:ph type="pic" sz="quarter" idx="58"/>
          </p:nvPr>
        </p:nvSpPr>
        <p:spPr>
          <a:xfrm>
            <a:off x="9660524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82" name="Holder 3"/>
          <p:cNvSpPr>
            <a:spLocks noGrp="1"/>
          </p:cNvSpPr>
          <p:nvPr>
            <p:ph type="body" idx="59" hasCustomPrompt="1"/>
          </p:nvPr>
        </p:nvSpPr>
        <p:spPr>
          <a:xfrm>
            <a:off x="9660524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83" name="Holder 3"/>
          <p:cNvSpPr>
            <a:spLocks noGrp="1"/>
          </p:cNvSpPr>
          <p:nvPr>
            <p:ph type="body" idx="60" hasCustomPrompt="1"/>
          </p:nvPr>
        </p:nvSpPr>
        <p:spPr>
          <a:xfrm>
            <a:off x="9660524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84" name="Holder 3"/>
          <p:cNvSpPr>
            <a:spLocks noGrp="1"/>
          </p:cNvSpPr>
          <p:nvPr>
            <p:ph type="body" idx="61" hasCustomPrompt="1"/>
          </p:nvPr>
        </p:nvSpPr>
        <p:spPr>
          <a:xfrm>
            <a:off x="9660524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85" name="Holder 3"/>
          <p:cNvSpPr>
            <a:spLocks noGrp="1"/>
          </p:cNvSpPr>
          <p:nvPr>
            <p:ph type="body" idx="62" hasCustomPrompt="1"/>
          </p:nvPr>
        </p:nvSpPr>
        <p:spPr>
          <a:xfrm>
            <a:off x="9660524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86" name="Рисунок 4"/>
          <p:cNvSpPr>
            <a:spLocks noGrp="1"/>
          </p:cNvSpPr>
          <p:nvPr>
            <p:ph type="pic" sz="quarter" idx="63"/>
          </p:nvPr>
        </p:nvSpPr>
        <p:spPr>
          <a:xfrm>
            <a:off x="9660524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297742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1595">
          <p15:clr>
            <a:srgbClr val="FBAE40"/>
          </p15:clr>
        </p15:guide>
        <p15:guide id="2" pos="3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6" pos="6085">
          <p15:clr>
            <a:srgbClr val="FBAE40"/>
          </p15:clr>
        </p15:guide>
        <p15:guide id="7" orient="horz" pos="2394">
          <p15:clr>
            <a:srgbClr val="FBAE40"/>
          </p15:clr>
        </p15:guide>
        <p15:guide id="8" pos="1698">
          <p15:clr>
            <a:srgbClr val="FBAE40"/>
          </p15:clr>
        </p15:guide>
        <p15:guide id="9" pos="3161">
          <p15:clr>
            <a:srgbClr val="FBAE40"/>
          </p15:clr>
        </p15:guide>
        <p15:guide id="10" pos="4519">
          <p15:clr>
            <a:srgbClr val="FBAE40"/>
          </p15:clr>
        </p15:guide>
        <p15:guide id="11" pos="4623">
          <p15:clr>
            <a:srgbClr val="FBAE40"/>
          </p15:clr>
        </p15:guide>
        <p15:guide id="12" pos="5982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писание проектов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Описание проектов </a:t>
            </a:r>
            <a:br>
              <a:rPr lang="ru-RU" dirty="0" smtClean="0"/>
            </a:br>
            <a:r>
              <a:rPr lang="ru-RU" dirty="0" smtClean="0"/>
              <a:t>вариант 2 </a:t>
            </a:r>
            <a:endParaRPr lang="ru-RU" dirty="0"/>
          </a:p>
        </p:txBody>
      </p:sp>
      <p:sp>
        <p:nvSpPr>
          <p:cNvPr id="11" name="Holder 3"/>
          <p:cNvSpPr>
            <a:spLocks noGrp="1"/>
          </p:cNvSpPr>
          <p:nvPr>
            <p:ph type="body" idx="14" hasCustomPrompt="1"/>
          </p:nvPr>
        </p:nvSpPr>
        <p:spPr>
          <a:xfrm>
            <a:off x="9095324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33" name="Holder 3"/>
          <p:cNvSpPr>
            <a:spLocks noGrp="1"/>
          </p:cNvSpPr>
          <p:nvPr>
            <p:ph type="body" idx="15" hasCustomPrompt="1"/>
          </p:nvPr>
        </p:nvSpPr>
        <p:spPr>
          <a:xfrm>
            <a:off x="9095324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16" hasCustomPrompt="1"/>
          </p:nvPr>
        </p:nvSpPr>
        <p:spPr>
          <a:xfrm>
            <a:off x="9095324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35" name="Holder 3"/>
          <p:cNvSpPr>
            <a:spLocks noGrp="1"/>
          </p:cNvSpPr>
          <p:nvPr>
            <p:ph type="body" idx="17" hasCustomPrompt="1"/>
          </p:nvPr>
        </p:nvSpPr>
        <p:spPr>
          <a:xfrm>
            <a:off x="9095324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9057153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6" name="Holder 3"/>
          <p:cNvSpPr>
            <a:spLocks noGrp="1"/>
          </p:cNvSpPr>
          <p:nvPr>
            <p:ph type="body" idx="19" hasCustomPrompt="1"/>
          </p:nvPr>
        </p:nvSpPr>
        <p:spPr>
          <a:xfrm>
            <a:off x="6190200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20" hasCustomPrompt="1"/>
          </p:nvPr>
        </p:nvSpPr>
        <p:spPr>
          <a:xfrm>
            <a:off x="6190200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21" hasCustomPrompt="1"/>
          </p:nvPr>
        </p:nvSpPr>
        <p:spPr>
          <a:xfrm>
            <a:off x="6190200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39" name="Holder 3"/>
          <p:cNvSpPr>
            <a:spLocks noGrp="1"/>
          </p:cNvSpPr>
          <p:nvPr>
            <p:ph type="body" idx="22" hasCustomPrompt="1"/>
          </p:nvPr>
        </p:nvSpPr>
        <p:spPr>
          <a:xfrm>
            <a:off x="6190200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1" name="Holder 3"/>
          <p:cNvSpPr>
            <a:spLocks noGrp="1"/>
          </p:cNvSpPr>
          <p:nvPr>
            <p:ph type="body" idx="24" hasCustomPrompt="1"/>
          </p:nvPr>
        </p:nvSpPr>
        <p:spPr>
          <a:xfrm>
            <a:off x="3277890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42" name="Holder 3"/>
          <p:cNvSpPr>
            <a:spLocks noGrp="1"/>
          </p:cNvSpPr>
          <p:nvPr>
            <p:ph type="body" idx="25" hasCustomPrompt="1"/>
          </p:nvPr>
        </p:nvSpPr>
        <p:spPr>
          <a:xfrm>
            <a:off x="3277890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26" hasCustomPrompt="1"/>
          </p:nvPr>
        </p:nvSpPr>
        <p:spPr>
          <a:xfrm>
            <a:off x="3277890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44" name="Holder 3"/>
          <p:cNvSpPr>
            <a:spLocks noGrp="1"/>
          </p:cNvSpPr>
          <p:nvPr>
            <p:ph type="body" idx="27" hasCustomPrompt="1"/>
          </p:nvPr>
        </p:nvSpPr>
        <p:spPr>
          <a:xfrm>
            <a:off x="3277890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6" name="Holder 3"/>
          <p:cNvSpPr>
            <a:spLocks noGrp="1"/>
          </p:cNvSpPr>
          <p:nvPr>
            <p:ph type="body" idx="29" hasCustomPrompt="1"/>
          </p:nvPr>
        </p:nvSpPr>
        <p:spPr>
          <a:xfrm>
            <a:off x="371829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30" hasCustomPrompt="1"/>
          </p:nvPr>
        </p:nvSpPr>
        <p:spPr>
          <a:xfrm>
            <a:off x="371829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48" name="Holder 3"/>
          <p:cNvSpPr>
            <a:spLocks noGrp="1"/>
          </p:cNvSpPr>
          <p:nvPr>
            <p:ph type="body" idx="31" hasCustomPrompt="1"/>
          </p:nvPr>
        </p:nvSpPr>
        <p:spPr>
          <a:xfrm>
            <a:off x="371829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49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829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3" name="Holder 3"/>
          <p:cNvSpPr>
            <a:spLocks noGrp="1"/>
          </p:cNvSpPr>
          <p:nvPr>
            <p:ph type="body" idx="34" hasCustomPrompt="1"/>
          </p:nvPr>
        </p:nvSpPr>
        <p:spPr>
          <a:xfrm>
            <a:off x="9095324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55" name="Holder 3"/>
          <p:cNvSpPr>
            <a:spLocks noGrp="1"/>
          </p:cNvSpPr>
          <p:nvPr>
            <p:ph type="body" idx="35" hasCustomPrompt="1"/>
          </p:nvPr>
        </p:nvSpPr>
        <p:spPr>
          <a:xfrm>
            <a:off x="9095324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56" name="Holder 3"/>
          <p:cNvSpPr>
            <a:spLocks noGrp="1"/>
          </p:cNvSpPr>
          <p:nvPr>
            <p:ph type="body" idx="36" hasCustomPrompt="1"/>
          </p:nvPr>
        </p:nvSpPr>
        <p:spPr>
          <a:xfrm>
            <a:off x="9095324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57" name="Holder 3"/>
          <p:cNvSpPr>
            <a:spLocks noGrp="1"/>
          </p:cNvSpPr>
          <p:nvPr>
            <p:ph type="body" idx="37" hasCustomPrompt="1"/>
          </p:nvPr>
        </p:nvSpPr>
        <p:spPr>
          <a:xfrm>
            <a:off x="9095324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8" name="Рисунок 4"/>
          <p:cNvSpPr>
            <a:spLocks noGrp="1"/>
          </p:cNvSpPr>
          <p:nvPr>
            <p:ph type="pic" sz="quarter" idx="38"/>
          </p:nvPr>
        </p:nvSpPr>
        <p:spPr>
          <a:xfrm>
            <a:off x="9057153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9" name="Holder 3"/>
          <p:cNvSpPr>
            <a:spLocks noGrp="1"/>
          </p:cNvSpPr>
          <p:nvPr>
            <p:ph type="body" idx="39" hasCustomPrompt="1"/>
          </p:nvPr>
        </p:nvSpPr>
        <p:spPr>
          <a:xfrm>
            <a:off x="6190200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60" name="Holder 3"/>
          <p:cNvSpPr>
            <a:spLocks noGrp="1"/>
          </p:cNvSpPr>
          <p:nvPr>
            <p:ph type="body" idx="40" hasCustomPrompt="1"/>
          </p:nvPr>
        </p:nvSpPr>
        <p:spPr>
          <a:xfrm>
            <a:off x="6190200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61" name="Holder 3"/>
          <p:cNvSpPr>
            <a:spLocks noGrp="1"/>
          </p:cNvSpPr>
          <p:nvPr>
            <p:ph type="body" idx="41" hasCustomPrompt="1"/>
          </p:nvPr>
        </p:nvSpPr>
        <p:spPr>
          <a:xfrm>
            <a:off x="6190200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62" name="Holder 3"/>
          <p:cNvSpPr>
            <a:spLocks noGrp="1"/>
          </p:cNvSpPr>
          <p:nvPr>
            <p:ph type="body" idx="42" hasCustomPrompt="1"/>
          </p:nvPr>
        </p:nvSpPr>
        <p:spPr>
          <a:xfrm>
            <a:off x="6190200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64" name="Holder 3"/>
          <p:cNvSpPr>
            <a:spLocks noGrp="1"/>
          </p:cNvSpPr>
          <p:nvPr>
            <p:ph type="body" idx="44" hasCustomPrompt="1"/>
          </p:nvPr>
        </p:nvSpPr>
        <p:spPr>
          <a:xfrm>
            <a:off x="3277890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65" name="Holder 3"/>
          <p:cNvSpPr>
            <a:spLocks noGrp="1"/>
          </p:cNvSpPr>
          <p:nvPr>
            <p:ph type="body" idx="45" hasCustomPrompt="1"/>
          </p:nvPr>
        </p:nvSpPr>
        <p:spPr>
          <a:xfrm>
            <a:off x="3277890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66" name="Holder 3"/>
          <p:cNvSpPr>
            <a:spLocks noGrp="1"/>
          </p:cNvSpPr>
          <p:nvPr>
            <p:ph type="body" idx="46" hasCustomPrompt="1"/>
          </p:nvPr>
        </p:nvSpPr>
        <p:spPr>
          <a:xfrm>
            <a:off x="3277890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67" name="Holder 3"/>
          <p:cNvSpPr>
            <a:spLocks noGrp="1"/>
          </p:cNvSpPr>
          <p:nvPr>
            <p:ph type="body" idx="47" hasCustomPrompt="1"/>
          </p:nvPr>
        </p:nvSpPr>
        <p:spPr>
          <a:xfrm>
            <a:off x="3277890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69" name="Holder 3"/>
          <p:cNvSpPr>
            <a:spLocks noGrp="1"/>
          </p:cNvSpPr>
          <p:nvPr>
            <p:ph type="body" idx="49" hasCustomPrompt="1"/>
          </p:nvPr>
        </p:nvSpPr>
        <p:spPr>
          <a:xfrm>
            <a:off x="371829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70" name="Holder 3"/>
          <p:cNvSpPr>
            <a:spLocks noGrp="1"/>
          </p:cNvSpPr>
          <p:nvPr>
            <p:ph type="body" idx="50" hasCustomPrompt="1"/>
          </p:nvPr>
        </p:nvSpPr>
        <p:spPr>
          <a:xfrm>
            <a:off x="371829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71" name="Holder 3"/>
          <p:cNvSpPr>
            <a:spLocks noGrp="1"/>
          </p:cNvSpPr>
          <p:nvPr>
            <p:ph type="body" idx="51" hasCustomPrompt="1"/>
          </p:nvPr>
        </p:nvSpPr>
        <p:spPr>
          <a:xfrm>
            <a:off x="371829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72" name="Holder 3"/>
          <p:cNvSpPr>
            <a:spLocks noGrp="1"/>
          </p:cNvSpPr>
          <p:nvPr>
            <p:ph type="body" idx="52" hasCustomPrompt="1"/>
          </p:nvPr>
        </p:nvSpPr>
        <p:spPr>
          <a:xfrm>
            <a:off x="371829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0" name="Рисунок 4"/>
          <p:cNvSpPr>
            <a:spLocks noGrp="1"/>
          </p:cNvSpPr>
          <p:nvPr>
            <p:ph type="pic" sz="quarter" idx="23"/>
          </p:nvPr>
        </p:nvSpPr>
        <p:spPr>
          <a:xfrm>
            <a:off x="6191785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3" name="Рисунок 4"/>
          <p:cNvSpPr>
            <a:spLocks noGrp="1"/>
          </p:cNvSpPr>
          <p:nvPr>
            <p:ph type="pic" sz="quarter" idx="43"/>
          </p:nvPr>
        </p:nvSpPr>
        <p:spPr>
          <a:xfrm>
            <a:off x="6191785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5" name="Рисунок 4"/>
          <p:cNvSpPr>
            <a:spLocks noGrp="1"/>
          </p:cNvSpPr>
          <p:nvPr>
            <p:ph type="pic" sz="quarter" idx="28"/>
          </p:nvPr>
        </p:nvSpPr>
        <p:spPr>
          <a:xfrm>
            <a:off x="3279475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8" name="Рисунок 4"/>
          <p:cNvSpPr>
            <a:spLocks noGrp="1"/>
          </p:cNvSpPr>
          <p:nvPr>
            <p:ph type="pic" sz="quarter" idx="48"/>
          </p:nvPr>
        </p:nvSpPr>
        <p:spPr>
          <a:xfrm>
            <a:off x="3279475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0" name="Рисунок 4"/>
          <p:cNvSpPr>
            <a:spLocks noGrp="1"/>
          </p:cNvSpPr>
          <p:nvPr>
            <p:ph type="pic" sz="quarter" idx="33"/>
          </p:nvPr>
        </p:nvSpPr>
        <p:spPr>
          <a:xfrm>
            <a:off x="373414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73" name="Рисунок 4"/>
          <p:cNvSpPr>
            <a:spLocks noGrp="1"/>
          </p:cNvSpPr>
          <p:nvPr>
            <p:ph type="pic" sz="quarter" idx="53"/>
          </p:nvPr>
        </p:nvSpPr>
        <p:spPr>
          <a:xfrm>
            <a:off x="373414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140595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  <p15:guide id="7" orient="horz" pos="2394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Блок_2 иллюстраци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1438401"/>
            <a:ext cx="11449048" cy="1107996"/>
          </a:xfrm>
        </p:spPr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Основной посыл / мысль слайда в несколько строк </a:t>
            </a:r>
            <a:br>
              <a:rPr lang="ru-RU" dirty="0" smtClean="0"/>
            </a:br>
            <a:r>
              <a:rPr lang="ru-RU" dirty="0" smtClean="0"/>
              <a:t>(максимально – четыре) Основной посыл / мысль слайда </a:t>
            </a:r>
            <a:br>
              <a:rPr lang="ru-RU" dirty="0" smtClean="0"/>
            </a:br>
            <a:r>
              <a:rPr lang="ru-RU" dirty="0" smtClean="0"/>
              <a:t>в несколько строк (максимально – четыре)</a:t>
            </a: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1" name="Объект 3"/>
          <p:cNvSpPr>
            <a:spLocks noGrp="1"/>
          </p:cNvSpPr>
          <p:nvPr>
            <p:ph sz="quarter" idx="17"/>
          </p:nvPr>
        </p:nvSpPr>
        <p:spPr>
          <a:xfrm>
            <a:off x="371474" y="3429000"/>
            <a:ext cx="5572125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2" name="Объект 3"/>
          <p:cNvSpPr>
            <a:spLocks noGrp="1"/>
          </p:cNvSpPr>
          <p:nvPr>
            <p:ph sz="quarter" idx="18"/>
          </p:nvPr>
        </p:nvSpPr>
        <p:spPr>
          <a:xfrm>
            <a:off x="6237287" y="3429000"/>
            <a:ext cx="5572125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15565638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  <p15:guide id="3" orient="horz" pos="2160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Блок_3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5" y="1438400"/>
            <a:ext cx="7560524" cy="1846659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sz="2400" b="0" i="0" baseline="0">
                <a:solidFill>
                  <a:schemeClr val="tx1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Основной посыл / мысль слайда в несколько строк (максимально – четыре) Основной посыл / мысль слайда в несколько строк (максимально – четыре)</a:t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3" name="Holder 3"/>
          <p:cNvSpPr>
            <a:spLocks noGrp="1"/>
          </p:cNvSpPr>
          <p:nvPr>
            <p:ph type="body" idx="13" hasCustomPrompt="1"/>
          </p:nvPr>
        </p:nvSpPr>
        <p:spPr>
          <a:xfrm>
            <a:off x="8148524" y="1438400"/>
            <a:ext cx="3672000" cy="1846659"/>
          </a:xfrm>
        </p:spPr>
        <p:txBody>
          <a:bodyPr lIns="0" tIns="0" rIns="0" bIns="0"/>
          <a:lstStyle>
            <a:lvl1pPr marL="171450" indent="-171450">
              <a:buFont typeface="Arial" panose="020B0604020202020204" pitchFamily="34" charset="0"/>
              <a:buChar char="•"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  <a:endParaRPr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7"/>
          </p:nvPr>
        </p:nvSpPr>
        <p:spPr>
          <a:xfrm>
            <a:off x="371475" y="3429000"/>
            <a:ext cx="3671888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5" name="Объект 3"/>
          <p:cNvSpPr>
            <a:spLocks noGrp="1"/>
          </p:cNvSpPr>
          <p:nvPr>
            <p:ph sz="quarter" idx="18"/>
          </p:nvPr>
        </p:nvSpPr>
        <p:spPr>
          <a:xfrm>
            <a:off x="4260056" y="3429000"/>
            <a:ext cx="3671888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6" name="Объект 3"/>
          <p:cNvSpPr>
            <a:spLocks noGrp="1"/>
          </p:cNvSpPr>
          <p:nvPr>
            <p:ph sz="quarter" idx="19"/>
          </p:nvPr>
        </p:nvSpPr>
        <p:spPr>
          <a:xfrm>
            <a:off x="8148636" y="3429000"/>
            <a:ext cx="3671888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22965049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5" orient="horz" pos="2160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цифры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370425" y="1457566"/>
            <a:ext cx="11449050" cy="1255960"/>
          </a:xfr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72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>
              <a:defRPr lang="ru-RU" sz="2400" kern="12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 lang="ru-RU" sz="1091" kern="1200" dirty="0" smtClean="0">
                <a:solidFill>
                  <a:schemeClr val="tx1"/>
                </a:solidFill>
              </a:defRPr>
            </a:lvl2pPr>
            <a:lvl3pPr>
              <a:defRPr lang="ru-RU" sz="1091" kern="1200" dirty="0" smtClean="0">
                <a:solidFill>
                  <a:schemeClr val="tx1"/>
                </a:solidFill>
              </a:defRPr>
            </a:lvl3pPr>
            <a:lvl4pPr>
              <a:defRPr lang="ru-RU" sz="1091" kern="1200" dirty="0" smtClean="0">
                <a:solidFill>
                  <a:schemeClr val="tx1"/>
                </a:solidFill>
              </a:defRPr>
            </a:lvl4pPr>
            <a:lvl5pPr>
              <a:defRPr lang="ru-RU" sz="1091" kern="1200" dirty="0">
                <a:solidFill>
                  <a:schemeClr val="tx1"/>
                </a:solidFill>
              </a:defRPr>
            </a:lvl5pPr>
          </a:lstStyle>
          <a:p>
            <a:pPr lvl="0" algn="ctr" defTabSz="554401" rtl="0" eaLnBrk="1" latinLnBrk="0" hangingPunct="1">
              <a:spcBef>
                <a:spcPts val="1200"/>
              </a:spcBef>
            </a:pPr>
            <a:r>
              <a:rPr lang="ru-RU" dirty="0" smtClean="0"/>
              <a:t>  </a:t>
            </a:r>
            <a:endParaRPr lang="ru-RU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371475" y="2713526"/>
            <a:ext cx="11448000" cy="0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Текст 65"/>
          <p:cNvSpPr>
            <a:spLocks noGrp="1"/>
          </p:cNvSpPr>
          <p:nvPr>
            <p:ph type="body" sz="quarter" idx="27"/>
          </p:nvPr>
        </p:nvSpPr>
        <p:spPr>
          <a:xfrm>
            <a:off x="1682693" y="2190708"/>
            <a:ext cx="1047600" cy="10476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>
            <a:noAutofit/>
          </a:bodyPr>
          <a:lstStyle>
            <a:lvl1pPr algn="ctr">
              <a:defRPr sz="500"/>
            </a:lvl1pPr>
            <a:lvl2pPr algn="ctr">
              <a:defRPr sz="500"/>
            </a:lvl2pPr>
            <a:lvl3pPr algn="ctr">
              <a:defRPr sz="500"/>
            </a:lvl3pPr>
            <a:lvl4pPr algn="ctr">
              <a:defRPr sz="500"/>
            </a:lvl4pPr>
            <a:lvl5pPr algn="ctr">
              <a:defRPr sz="5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7" name="Текст 65"/>
          <p:cNvSpPr>
            <a:spLocks noGrp="1"/>
          </p:cNvSpPr>
          <p:nvPr>
            <p:ph type="body" sz="quarter" idx="28"/>
          </p:nvPr>
        </p:nvSpPr>
        <p:spPr>
          <a:xfrm>
            <a:off x="5571217" y="2190708"/>
            <a:ext cx="1047600" cy="10476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>
            <a:noAutofit/>
          </a:bodyPr>
          <a:lstStyle>
            <a:lvl1pPr algn="ctr">
              <a:defRPr sz="500"/>
            </a:lvl1pPr>
            <a:lvl2pPr algn="ctr">
              <a:defRPr sz="500"/>
            </a:lvl2pPr>
            <a:lvl3pPr algn="ctr">
              <a:defRPr sz="500"/>
            </a:lvl3pPr>
            <a:lvl4pPr algn="ctr">
              <a:defRPr sz="500"/>
            </a:lvl4pPr>
            <a:lvl5pPr algn="ctr">
              <a:defRPr sz="5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8" name="Текст 65"/>
          <p:cNvSpPr>
            <a:spLocks noGrp="1"/>
          </p:cNvSpPr>
          <p:nvPr>
            <p:ph type="body" sz="quarter" idx="29"/>
          </p:nvPr>
        </p:nvSpPr>
        <p:spPr>
          <a:xfrm>
            <a:off x="9459742" y="2190708"/>
            <a:ext cx="1047600" cy="10476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>
            <a:noAutofit/>
          </a:bodyPr>
          <a:lstStyle>
            <a:lvl1pPr algn="ctr">
              <a:defRPr sz="500"/>
            </a:lvl1pPr>
            <a:lvl2pPr algn="ctr">
              <a:defRPr sz="500"/>
            </a:lvl2pPr>
            <a:lvl3pPr algn="ctr">
              <a:defRPr sz="500"/>
            </a:lvl3pPr>
            <a:lvl4pPr algn="ctr">
              <a:defRPr sz="500"/>
            </a:lvl4pPr>
            <a:lvl5pPr algn="ctr">
              <a:defRPr sz="5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9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5" y="1520490"/>
            <a:ext cx="3672000" cy="553998"/>
          </a:xfrm>
        </p:spPr>
        <p:txBody>
          <a:bodyPr lIns="0" tIns="0" rIns="0" bIns="0"/>
          <a:lstStyle>
            <a:lvl1pPr algn="ctr">
              <a:defRPr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НАЗВАНИЕ </a:t>
            </a:r>
            <a:br>
              <a:rPr lang="ru-RU" dirty="0" smtClean="0"/>
            </a:br>
            <a:r>
              <a:rPr lang="ru-RU" dirty="0" smtClean="0"/>
              <a:t>ПОКАЗАТЕЛЯ 1</a:t>
            </a:r>
            <a:endParaRPr lang="ru-RU" dirty="0"/>
          </a:p>
        </p:txBody>
      </p:sp>
      <p:sp>
        <p:nvSpPr>
          <p:cNvPr id="50" name="Holder 3"/>
          <p:cNvSpPr>
            <a:spLocks noGrp="1"/>
          </p:cNvSpPr>
          <p:nvPr>
            <p:ph type="body" idx="12" hasCustomPrompt="1"/>
          </p:nvPr>
        </p:nvSpPr>
        <p:spPr>
          <a:xfrm>
            <a:off x="4259999" y="1520490"/>
            <a:ext cx="3672000" cy="553998"/>
          </a:xfrm>
        </p:spPr>
        <p:txBody>
          <a:bodyPr lIns="0" tIns="0" rIns="0" bIns="0"/>
          <a:lstStyle>
            <a:lvl1pPr algn="ctr"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НАЗВАНИЕ </a:t>
            </a:r>
            <a:br>
              <a:rPr lang="ru-RU" dirty="0" smtClean="0"/>
            </a:br>
            <a:r>
              <a:rPr lang="ru-RU" dirty="0" smtClean="0"/>
              <a:t>ПОКАЗАТЕЛЯ 2</a:t>
            </a:r>
            <a:endParaRPr lang="ru-RU" dirty="0"/>
          </a:p>
        </p:txBody>
      </p:sp>
      <p:sp>
        <p:nvSpPr>
          <p:cNvPr id="51" name="Holder 3"/>
          <p:cNvSpPr>
            <a:spLocks noGrp="1"/>
          </p:cNvSpPr>
          <p:nvPr>
            <p:ph type="body" idx="13" hasCustomPrompt="1"/>
          </p:nvPr>
        </p:nvSpPr>
        <p:spPr>
          <a:xfrm>
            <a:off x="8148524" y="1520490"/>
            <a:ext cx="3672000" cy="553998"/>
          </a:xfrm>
        </p:spPr>
        <p:txBody>
          <a:bodyPr lIns="0" tIns="0" rIns="0" bIns="0"/>
          <a:lstStyle>
            <a:lvl1pPr algn="ctr"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НАЗВАНИЕ </a:t>
            </a:r>
            <a:br>
              <a:rPr lang="ru-RU" dirty="0" smtClean="0"/>
            </a:br>
            <a:r>
              <a:rPr lang="ru-RU" dirty="0" smtClean="0"/>
              <a:t>ПОКАЗАТЕЛЯ 3</a:t>
            </a: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2" name="Holder 3"/>
          <p:cNvSpPr>
            <a:spLocks noGrp="1"/>
          </p:cNvSpPr>
          <p:nvPr>
            <p:ph type="body" idx="15" hasCustomPrompt="1"/>
          </p:nvPr>
        </p:nvSpPr>
        <p:spPr>
          <a:xfrm>
            <a:off x="371475" y="5035440"/>
            <a:ext cx="3672000" cy="492443"/>
          </a:xfrm>
        </p:spPr>
        <p:txBody>
          <a:bodyPr lIns="0" tIns="0" rIns="0" bIns="0"/>
          <a:lstStyle>
            <a:lvl1pPr>
              <a:defRPr lang="ru-RU" sz="1600" kern="1200" baseline="0" dirty="0">
                <a:solidFill>
                  <a:srgbClr val="828282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краткое описание показателя </a:t>
            </a:r>
            <a:br>
              <a:rPr lang="ru-RU" dirty="0" smtClean="0"/>
            </a:br>
            <a:r>
              <a:rPr lang="ru-RU" dirty="0" smtClean="0"/>
              <a:t>максимум 4 строки</a:t>
            </a:r>
            <a:endParaRPr lang="ru-RU" dirty="0"/>
          </a:p>
        </p:txBody>
      </p:sp>
      <p:sp>
        <p:nvSpPr>
          <p:cNvPr id="53" name="Holder 3"/>
          <p:cNvSpPr>
            <a:spLocks noGrp="1"/>
          </p:cNvSpPr>
          <p:nvPr>
            <p:ph type="body" idx="16" hasCustomPrompt="1"/>
          </p:nvPr>
        </p:nvSpPr>
        <p:spPr>
          <a:xfrm>
            <a:off x="4259999" y="5035440"/>
            <a:ext cx="3672000" cy="492443"/>
          </a:xfrm>
        </p:spPr>
        <p:txBody>
          <a:bodyPr lIns="0" tIns="0" rIns="0" bIns="0"/>
          <a:lstStyle>
            <a:lvl1pPr>
              <a:defRPr lang="ru-RU" sz="1600" kern="1200" dirty="0">
                <a:solidFill>
                  <a:srgbClr val="828282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краткое описание показателя </a:t>
            </a:r>
            <a:br>
              <a:rPr lang="ru-RU" dirty="0" smtClean="0"/>
            </a:br>
            <a:r>
              <a:rPr lang="ru-RU" dirty="0" smtClean="0"/>
              <a:t>максимум 4 строки</a:t>
            </a:r>
            <a:endParaRPr lang="ru-RU" dirty="0"/>
          </a:p>
        </p:txBody>
      </p:sp>
      <p:sp>
        <p:nvSpPr>
          <p:cNvPr id="54" name="Holder 3"/>
          <p:cNvSpPr>
            <a:spLocks noGrp="1"/>
          </p:cNvSpPr>
          <p:nvPr>
            <p:ph type="body" idx="17" hasCustomPrompt="1"/>
          </p:nvPr>
        </p:nvSpPr>
        <p:spPr>
          <a:xfrm>
            <a:off x="8148524" y="5035440"/>
            <a:ext cx="3672000" cy="492443"/>
          </a:xfrm>
        </p:spPr>
        <p:txBody>
          <a:bodyPr lIns="0" tIns="0" rIns="0" bIns="0"/>
          <a:lstStyle>
            <a:lvl1pPr>
              <a:defRPr lang="ru-RU" sz="1600" kern="1200" dirty="0">
                <a:solidFill>
                  <a:srgbClr val="828282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краткое описание показателя </a:t>
            </a:r>
            <a:br>
              <a:rPr lang="ru-RU" dirty="0" smtClean="0"/>
            </a:br>
            <a:r>
              <a:rPr lang="ru-RU" dirty="0" smtClean="0"/>
              <a:t>максимум 4 строки</a:t>
            </a:r>
            <a:endParaRPr lang="ru-RU" dirty="0"/>
          </a:p>
        </p:txBody>
      </p:sp>
      <p:sp>
        <p:nvSpPr>
          <p:cNvPr id="55" name="Holder 3"/>
          <p:cNvSpPr>
            <a:spLocks noGrp="1"/>
          </p:cNvSpPr>
          <p:nvPr>
            <p:ph type="body" idx="18" hasCustomPrompt="1"/>
          </p:nvPr>
        </p:nvSpPr>
        <p:spPr>
          <a:xfrm>
            <a:off x="911238" y="3438167"/>
            <a:ext cx="2592474" cy="984885"/>
          </a:xfrm>
        </p:spPr>
        <p:txBody>
          <a:bodyPr lIns="0" tIns="0" rIns="0" bIns="0"/>
          <a:lstStyle>
            <a:lvl1pPr>
              <a:defRPr lang="ru-RU" sz="6400" b="1" kern="1200" dirty="0">
                <a:solidFill>
                  <a:srgbClr val="B482FF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ХХ,Х</a:t>
            </a:r>
            <a:endParaRPr lang="ru-RU" dirty="0"/>
          </a:p>
        </p:txBody>
      </p:sp>
      <p:sp>
        <p:nvSpPr>
          <p:cNvPr id="58" name="Holder 3"/>
          <p:cNvSpPr>
            <a:spLocks noGrp="1"/>
          </p:cNvSpPr>
          <p:nvPr>
            <p:ph type="body" idx="19" hasCustomPrompt="1"/>
          </p:nvPr>
        </p:nvSpPr>
        <p:spPr>
          <a:xfrm>
            <a:off x="4799762" y="3438167"/>
            <a:ext cx="2592474" cy="984885"/>
          </a:xfrm>
        </p:spPr>
        <p:txBody>
          <a:bodyPr lIns="0" tIns="0" rIns="0" bIns="0"/>
          <a:lstStyle>
            <a:lvl1pPr>
              <a:defRPr lang="ru-RU" sz="6400" b="1" kern="1200" dirty="0">
                <a:solidFill>
                  <a:srgbClr val="24D6FF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ХХ,Х</a:t>
            </a:r>
            <a:endParaRPr lang="ru-RU" dirty="0"/>
          </a:p>
        </p:txBody>
      </p:sp>
      <p:sp>
        <p:nvSpPr>
          <p:cNvPr id="59" name="Holder 3"/>
          <p:cNvSpPr>
            <a:spLocks noGrp="1"/>
          </p:cNvSpPr>
          <p:nvPr>
            <p:ph type="body" idx="20" hasCustomPrompt="1"/>
          </p:nvPr>
        </p:nvSpPr>
        <p:spPr>
          <a:xfrm>
            <a:off x="8688287" y="3438167"/>
            <a:ext cx="2592474" cy="984885"/>
          </a:xfrm>
        </p:spPr>
        <p:txBody>
          <a:bodyPr lIns="0" tIns="0" rIns="0" bIns="0"/>
          <a:lstStyle>
            <a:lvl1pPr>
              <a:defRPr lang="ru-RU" sz="6400" b="1" kern="1200" dirty="0">
                <a:solidFill>
                  <a:srgbClr val="00B050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ХХ,Х</a:t>
            </a:r>
            <a:endParaRPr lang="ru-RU" dirty="0"/>
          </a:p>
        </p:txBody>
      </p:sp>
      <p:sp>
        <p:nvSpPr>
          <p:cNvPr id="60" name="Holder 3"/>
          <p:cNvSpPr>
            <a:spLocks noGrp="1"/>
          </p:cNvSpPr>
          <p:nvPr>
            <p:ph type="body" idx="21" hasCustomPrompt="1"/>
          </p:nvPr>
        </p:nvSpPr>
        <p:spPr>
          <a:xfrm>
            <a:off x="371475" y="4372022"/>
            <a:ext cx="3672000" cy="369332"/>
          </a:xfrm>
        </p:spPr>
        <p:txBody>
          <a:bodyPr lIns="0" tIns="0" rIns="0" bIns="0"/>
          <a:lstStyle>
            <a:lvl1pPr>
              <a:defRPr lang="ru-RU" sz="2400" kern="1200" baseline="0" dirty="0">
                <a:solidFill>
                  <a:srgbClr val="B482FF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ед. изм.</a:t>
            </a:r>
            <a:endParaRPr lang="ru-RU" dirty="0"/>
          </a:p>
        </p:txBody>
      </p:sp>
      <p:sp>
        <p:nvSpPr>
          <p:cNvPr id="61" name="Holder 3"/>
          <p:cNvSpPr>
            <a:spLocks noGrp="1"/>
          </p:cNvSpPr>
          <p:nvPr>
            <p:ph type="body" idx="22" hasCustomPrompt="1"/>
          </p:nvPr>
        </p:nvSpPr>
        <p:spPr>
          <a:xfrm>
            <a:off x="4259999" y="4372022"/>
            <a:ext cx="3672000" cy="369332"/>
          </a:xfrm>
        </p:spPr>
        <p:txBody>
          <a:bodyPr lIns="0" tIns="0" rIns="0" bIns="0"/>
          <a:lstStyle>
            <a:lvl1pPr>
              <a:defRPr lang="ru-RU" sz="2400" kern="1200" dirty="0">
                <a:solidFill>
                  <a:srgbClr val="24D6FF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ед. изм.</a:t>
            </a:r>
            <a:endParaRPr lang="ru-RU" dirty="0"/>
          </a:p>
        </p:txBody>
      </p:sp>
      <p:sp>
        <p:nvSpPr>
          <p:cNvPr id="62" name="Holder 3"/>
          <p:cNvSpPr>
            <a:spLocks noGrp="1"/>
          </p:cNvSpPr>
          <p:nvPr>
            <p:ph type="body" idx="23" hasCustomPrompt="1"/>
          </p:nvPr>
        </p:nvSpPr>
        <p:spPr>
          <a:xfrm>
            <a:off x="8148524" y="4372022"/>
            <a:ext cx="3672000" cy="369332"/>
          </a:xfrm>
        </p:spPr>
        <p:txBody>
          <a:bodyPr lIns="0" tIns="0" rIns="0" bIns="0"/>
          <a:lstStyle>
            <a:lvl1pPr>
              <a:defRPr lang="ru-RU" sz="2400" kern="1200" dirty="0">
                <a:solidFill>
                  <a:srgbClr val="00B050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ед. изм.</a:t>
            </a:r>
            <a:endParaRPr lang="ru-RU" dirty="0"/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24"/>
          </p:nvPr>
        </p:nvSpPr>
        <p:spPr>
          <a:xfrm>
            <a:off x="1757475" y="2263526"/>
            <a:ext cx="900000" cy="900000"/>
          </a:xfrm>
          <a:prstGeom prst="ellipse">
            <a:avLst/>
          </a:prstGeom>
          <a:solidFill>
            <a:srgbClr val="B482FF"/>
          </a:solidFill>
        </p:spPr>
        <p:txBody>
          <a:bodyPr>
            <a:noAutofit/>
          </a:bodyPr>
          <a:lstStyle>
            <a:lvl1pPr algn="ctr">
              <a:defRPr sz="800"/>
            </a:lvl1pPr>
          </a:lstStyle>
          <a:p>
            <a:endParaRPr lang="ru-RU"/>
          </a:p>
        </p:txBody>
      </p:sp>
      <p:sp>
        <p:nvSpPr>
          <p:cNvPr id="63" name="Рисунок 6"/>
          <p:cNvSpPr>
            <a:spLocks noGrp="1"/>
          </p:cNvSpPr>
          <p:nvPr>
            <p:ph type="pic" sz="quarter" idx="25"/>
          </p:nvPr>
        </p:nvSpPr>
        <p:spPr>
          <a:xfrm>
            <a:off x="5645999" y="2263526"/>
            <a:ext cx="900000" cy="900000"/>
          </a:xfrm>
          <a:prstGeom prst="ellipse">
            <a:avLst/>
          </a:prstGeom>
          <a:solidFill>
            <a:schemeClr val="accent1"/>
          </a:solidFill>
        </p:spPr>
        <p:txBody>
          <a:bodyPr>
            <a:noAutofit/>
          </a:bodyPr>
          <a:lstStyle>
            <a:lvl1pPr algn="ctr">
              <a:defRPr sz="800"/>
            </a:lvl1pPr>
          </a:lstStyle>
          <a:p>
            <a:endParaRPr lang="ru-RU"/>
          </a:p>
        </p:txBody>
      </p:sp>
      <p:sp>
        <p:nvSpPr>
          <p:cNvPr id="64" name="Рисунок 6"/>
          <p:cNvSpPr>
            <a:spLocks noGrp="1"/>
          </p:cNvSpPr>
          <p:nvPr>
            <p:ph type="pic" sz="quarter" idx="26"/>
          </p:nvPr>
        </p:nvSpPr>
        <p:spPr>
          <a:xfrm>
            <a:off x="9534524" y="2263526"/>
            <a:ext cx="900000" cy="900000"/>
          </a:xfrm>
          <a:prstGeom prst="ellipse">
            <a:avLst/>
          </a:prstGeom>
          <a:solidFill>
            <a:schemeClr val="tx2"/>
          </a:solidFill>
        </p:spPr>
        <p:txBody>
          <a:bodyPr>
            <a:noAutofit/>
          </a:bodyPr>
          <a:lstStyle>
            <a:lvl1pPr algn="ctr">
              <a:defRPr sz="8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170434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5" orient="horz" pos="2160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Блок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3181684"/>
            <a:ext cx="3996332" cy="2523768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 sz="2000" b="0" i="0">
                <a:solidFill>
                  <a:schemeClr val="tx1"/>
                </a:solidFill>
              </a:defRPr>
            </a:lvl1pPr>
            <a:lvl2pPr marL="0" indent="0">
              <a:spcAft>
                <a:spcPts val="1200"/>
              </a:spcAft>
              <a:tabLst/>
              <a:defRPr sz="1600" baseline="0"/>
            </a:lvl2pPr>
            <a:lvl3pPr marL="0" indent="0">
              <a:spcAft>
                <a:spcPts val="600"/>
              </a:spcAft>
              <a:defRPr sz="1000" baseline="0"/>
            </a:lvl3pPr>
          </a:lstStyle>
          <a:p>
            <a:r>
              <a:rPr lang="ru-RU" dirty="0" smtClean="0"/>
              <a:t>Подзаголовок 20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ru-RU" dirty="0" smtClean="0"/>
              <a:t>Крупный текст 16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ru-RU" dirty="0" smtClean="0"/>
              <a:t>Обычный текст 10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ru-RU" dirty="0" smtClean="0"/>
              <a:t>Набирается шрифтом </a:t>
            </a:r>
            <a:r>
              <a:rPr lang="en-US" dirty="0" smtClean="0"/>
              <a:t>Verdana Regular.</a:t>
            </a:r>
          </a:p>
          <a:p>
            <a:pPr lvl="2"/>
            <a:r>
              <a:rPr lang="ru-RU" dirty="0" smtClean="0"/>
              <a:t>Для выделения текста используется шрифт </a:t>
            </a:r>
            <a:r>
              <a:rPr lang="en-US" dirty="0" smtClean="0"/>
              <a:t>Verdana Bold. </a:t>
            </a:r>
            <a:r>
              <a:rPr lang="ru-RU" dirty="0" smtClean="0"/>
              <a:t>Дополнительные комментарии могут быть набраны серым цветом шрифтом того же размера.</a:t>
            </a:r>
            <a:endParaRPr lang="en-US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 baseline="0"/>
            </a:lvl1pPr>
          </a:lstStyle>
          <a:p>
            <a:r>
              <a:rPr lang="ru-RU" dirty="0" smtClean="0"/>
              <a:t>Заголовок слайда</a:t>
            </a:r>
            <a:r>
              <a:rPr lang="en-US" dirty="0" smtClean="0"/>
              <a:t> </a:t>
            </a:r>
            <a:r>
              <a:rPr lang="ru-RU" dirty="0" smtClean="0"/>
              <a:t>в одну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или две строки</a:t>
            </a:r>
            <a:endParaRPr lang="ru-RU" dirty="0"/>
          </a:p>
        </p:txBody>
      </p:sp>
      <p:sp>
        <p:nvSpPr>
          <p:cNvPr id="11" name="Holder 3"/>
          <p:cNvSpPr>
            <a:spLocks noGrp="1"/>
          </p:cNvSpPr>
          <p:nvPr>
            <p:ph type="body" idx="17" hasCustomPrompt="1"/>
          </p:nvPr>
        </p:nvSpPr>
        <p:spPr>
          <a:xfrm>
            <a:off x="5443454" y="3181684"/>
            <a:ext cx="3996332" cy="1641475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ClrTx/>
              <a:buSzTx/>
              <a:buFontTx/>
              <a:buNone/>
              <a:tabLst/>
              <a:defRPr sz="2000" b="0" i="0">
                <a:solidFill>
                  <a:srgbClr val="828282"/>
                </a:solidFill>
              </a:defRPr>
            </a:lvl1pPr>
            <a:lvl2pPr marL="0" indent="0">
              <a:spcAft>
                <a:spcPts val="1200"/>
              </a:spcAft>
              <a:tabLst/>
              <a:defRPr sz="1600" baseline="0"/>
            </a:lvl2pPr>
            <a:lvl3pPr marL="0" indent="0">
              <a:spcAft>
                <a:spcPts val="600"/>
              </a:spcAft>
              <a:defRPr sz="1000" baseline="0">
                <a:solidFill>
                  <a:srgbClr val="828282"/>
                </a:solidFill>
              </a:defRPr>
            </a:lvl3pPr>
          </a:lstStyle>
          <a:p>
            <a:r>
              <a:rPr lang="ru-RU" dirty="0" smtClean="0"/>
              <a:t>Дополнительный подзаголовок 20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ru-RU" dirty="0" smtClean="0"/>
              <a:t>Обычный текст 10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ru-RU" dirty="0" smtClean="0"/>
              <a:t>Текст может быть набран в две или три колонки.</a:t>
            </a:r>
          </a:p>
          <a:p>
            <a:pPr lvl="2"/>
            <a:r>
              <a:rPr lang="ru-RU" dirty="0" smtClean="0"/>
              <a:t>В этом случае подзаголовки рекомендуется выравнивать по первой строке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90176170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онтакты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1438400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Контакты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4259999" y="1438400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8148524" y="1438400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4"/>
          </p:nvPr>
        </p:nvSpPr>
        <p:spPr>
          <a:xfrm>
            <a:off x="371475" y="2659918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2" name="Holder 3"/>
          <p:cNvSpPr>
            <a:spLocks noGrp="1"/>
          </p:cNvSpPr>
          <p:nvPr>
            <p:ph type="body" idx="15"/>
          </p:nvPr>
        </p:nvSpPr>
        <p:spPr>
          <a:xfrm>
            <a:off x="4259999" y="2659918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4" name="Holder 3"/>
          <p:cNvSpPr>
            <a:spLocks noGrp="1"/>
          </p:cNvSpPr>
          <p:nvPr>
            <p:ph type="body" idx="16"/>
          </p:nvPr>
        </p:nvSpPr>
        <p:spPr>
          <a:xfrm>
            <a:off x="8148524" y="2659918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5" name="Holder 3"/>
          <p:cNvSpPr>
            <a:spLocks noGrp="1"/>
          </p:cNvSpPr>
          <p:nvPr>
            <p:ph type="body" idx="17"/>
          </p:nvPr>
        </p:nvSpPr>
        <p:spPr>
          <a:xfrm>
            <a:off x="371475" y="3881436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6" name="Holder 3"/>
          <p:cNvSpPr>
            <a:spLocks noGrp="1"/>
          </p:cNvSpPr>
          <p:nvPr>
            <p:ph type="body" idx="18"/>
          </p:nvPr>
        </p:nvSpPr>
        <p:spPr>
          <a:xfrm>
            <a:off x="4259999" y="3881436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7" name="Holder 3"/>
          <p:cNvSpPr>
            <a:spLocks noGrp="1"/>
          </p:cNvSpPr>
          <p:nvPr>
            <p:ph type="body" idx="19"/>
          </p:nvPr>
        </p:nvSpPr>
        <p:spPr>
          <a:xfrm>
            <a:off x="8148524" y="3881436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8" name="Holder 3"/>
          <p:cNvSpPr>
            <a:spLocks noGrp="1"/>
          </p:cNvSpPr>
          <p:nvPr>
            <p:ph type="body" idx="20"/>
          </p:nvPr>
        </p:nvSpPr>
        <p:spPr>
          <a:xfrm>
            <a:off x="371475" y="5102953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9" name="Holder 3"/>
          <p:cNvSpPr>
            <a:spLocks noGrp="1"/>
          </p:cNvSpPr>
          <p:nvPr>
            <p:ph type="body" idx="21"/>
          </p:nvPr>
        </p:nvSpPr>
        <p:spPr>
          <a:xfrm>
            <a:off x="4259999" y="5102953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20" name="Holder 3"/>
          <p:cNvSpPr>
            <a:spLocks noGrp="1"/>
          </p:cNvSpPr>
          <p:nvPr>
            <p:ph type="body" idx="22"/>
          </p:nvPr>
        </p:nvSpPr>
        <p:spPr>
          <a:xfrm>
            <a:off x="8148524" y="5102953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29" name="Holder 3"/>
          <p:cNvSpPr>
            <a:spLocks noGrp="1"/>
          </p:cNvSpPr>
          <p:nvPr>
            <p:ph type="body" idx="27"/>
          </p:nvPr>
        </p:nvSpPr>
        <p:spPr>
          <a:xfrm>
            <a:off x="371475" y="1666999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0" name="Holder 3"/>
          <p:cNvSpPr>
            <a:spLocks noGrp="1"/>
          </p:cNvSpPr>
          <p:nvPr>
            <p:ph type="body" idx="28"/>
          </p:nvPr>
        </p:nvSpPr>
        <p:spPr>
          <a:xfrm>
            <a:off x="4259999" y="1666999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1" name="Holder 3"/>
          <p:cNvSpPr>
            <a:spLocks noGrp="1"/>
          </p:cNvSpPr>
          <p:nvPr>
            <p:ph type="body" idx="29"/>
          </p:nvPr>
        </p:nvSpPr>
        <p:spPr>
          <a:xfrm>
            <a:off x="8148524" y="1666999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2" name="Holder 3"/>
          <p:cNvSpPr>
            <a:spLocks noGrp="1"/>
          </p:cNvSpPr>
          <p:nvPr>
            <p:ph type="body" idx="30"/>
          </p:nvPr>
        </p:nvSpPr>
        <p:spPr>
          <a:xfrm>
            <a:off x="371475" y="2888517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3" name="Holder 3"/>
          <p:cNvSpPr>
            <a:spLocks noGrp="1"/>
          </p:cNvSpPr>
          <p:nvPr>
            <p:ph type="body" idx="31"/>
          </p:nvPr>
        </p:nvSpPr>
        <p:spPr>
          <a:xfrm>
            <a:off x="4259999" y="2888517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32"/>
          </p:nvPr>
        </p:nvSpPr>
        <p:spPr>
          <a:xfrm>
            <a:off x="8148524" y="2888517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5" name="Holder 3"/>
          <p:cNvSpPr>
            <a:spLocks noGrp="1"/>
          </p:cNvSpPr>
          <p:nvPr>
            <p:ph type="body" idx="33"/>
          </p:nvPr>
        </p:nvSpPr>
        <p:spPr>
          <a:xfrm>
            <a:off x="371475" y="4110035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6" name="Holder 3"/>
          <p:cNvSpPr>
            <a:spLocks noGrp="1"/>
          </p:cNvSpPr>
          <p:nvPr>
            <p:ph type="body" idx="34"/>
          </p:nvPr>
        </p:nvSpPr>
        <p:spPr>
          <a:xfrm>
            <a:off x="4259999" y="4110035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35"/>
          </p:nvPr>
        </p:nvSpPr>
        <p:spPr>
          <a:xfrm>
            <a:off x="8148524" y="4110035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36"/>
          </p:nvPr>
        </p:nvSpPr>
        <p:spPr>
          <a:xfrm>
            <a:off x="371475" y="5331552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9" name="Holder 3"/>
          <p:cNvSpPr>
            <a:spLocks noGrp="1"/>
          </p:cNvSpPr>
          <p:nvPr>
            <p:ph type="body" idx="37"/>
          </p:nvPr>
        </p:nvSpPr>
        <p:spPr>
          <a:xfrm>
            <a:off x="4259999" y="5331552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40" name="Holder 3"/>
          <p:cNvSpPr>
            <a:spLocks noGrp="1"/>
          </p:cNvSpPr>
          <p:nvPr>
            <p:ph type="body" idx="38"/>
          </p:nvPr>
        </p:nvSpPr>
        <p:spPr>
          <a:xfrm>
            <a:off x="8148524" y="5331552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0054042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Разделитель 1 спикер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g object 16"/>
          <p:cNvSpPr/>
          <p:nvPr userDrawn="1"/>
        </p:nvSpPr>
        <p:spPr>
          <a:xfrm>
            <a:off x="8148638" y="0"/>
            <a:ext cx="4043362" cy="3430800"/>
          </a:xfrm>
          <a:custGeom>
            <a:avLst/>
            <a:gdLst/>
            <a:ahLst/>
            <a:cxnLst/>
            <a:rect l="l" t="t" r="r" b="b"/>
            <a:pathLst>
              <a:path w="398144" h="5657215">
                <a:moveTo>
                  <a:pt x="397893" y="0"/>
                </a:moveTo>
                <a:lnTo>
                  <a:pt x="0" y="0"/>
                </a:lnTo>
                <a:lnTo>
                  <a:pt x="0" y="5657042"/>
                </a:lnTo>
                <a:lnTo>
                  <a:pt x="397893" y="5657042"/>
                </a:lnTo>
                <a:lnTo>
                  <a:pt x="397893" y="0"/>
                </a:lnTo>
                <a:close/>
              </a:path>
            </a:pathLst>
          </a:custGeom>
          <a:solidFill>
            <a:srgbClr val="A0EDFF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13" name="bg object 17"/>
          <p:cNvSpPr/>
          <p:nvPr userDrawn="1"/>
        </p:nvSpPr>
        <p:spPr>
          <a:xfrm>
            <a:off x="8148638" y="3427200"/>
            <a:ext cx="4043362" cy="3430800"/>
          </a:xfrm>
          <a:custGeom>
            <a:avLst/>
            <a:gdLst/>
            <a:ahLst/>
            <a:cxnLst/>
            <a:rect l="l" t="t" r="r" b="b"/>
            <a:pathLst>
              <a:path w="398144" h="5640070">
                <a:moveTo>
                  <a:pt x="397893" y="0"/>
                </a:moveTo>
                <a:lnTo>
                  <a:pt x="0" y="0"/>
                </a:lnTo>
                <a:lnTo>
                  <a:pt x="0" y="5639556"/>
                </a:lnTo>
                <a:lnTo>
                  <a:pt x="397893" y="5639556"/>
                </a:lnTo>
                <a:lnTo>
                  <a:pt x="397893" y="0"/>
                </a:lnTo>
                <a:close/>
              </a:path>
            </a:pathLst>
          </a:custGeom>
          <a:solidFill>
            <a:srgbClr val="37EE50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11" name="Заголовок 10"/>
          <p:cNvSpPr>
            <a:spLocks noGrp="1"/>
          </p:cNvSpPr>
          <p:nvPr>
            <p:ph type="title" hasCustomPrompt="1"/>
          </p:nvPr>
        </p:nvSpPr>
        <p:spPr>
          <a:xfrm>
            <a:off x="379412" y="1808922"/>
            <a:ext cx="7011988" cy="1692771"/>
          </a:xfrm>
        </p:spPr>
        <p:txBody>
          <a:bodyPr anchor="b" anchorCtr="0"/>
          <a:lstStyle>
            <a:lvl1pPr algn="l" defTabSz="542925">
              <a:lnSpc>
                <a:spcPct val="80000"/>
              </a:lnSpc>
              <a:defRPr sz="2800">
                <a:solidFill>
                  <a:schemeClr val="tx1"/>
                </a:solidFill>
              </a:defRPr>
            </a:lvl1pPr>
          </a:lstStyle>
          <a:p>
            <a:pPr marL="7701" marR="3081">
              <a:lnSpc>
                <a:spcPts val="3250"/>
              </a:lnSpc>
              <a:spcBef>
                <a:spcPts val="170"/>
              </a:spcBef>
            </a:pPr>
            <a:r>
              <a:rPr lang="ru-RU" sz="2800" spc="12" dirty="0" smtClean="0">
                <a:latin typeface="Verdana"/>
                <a:cs typeface="Verdana"/>
              </a:rPr>
              <a:t>Очень длинный заголовок раздела презентации в несколько строк, базовая линия последней строки выравнена  по линии горизонта</a:t>
            </a:r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384751"/>
            <a:ext cx="3495600" cy="457527"/>
          </a:xfrm>
          <a:prstGeom prst="rect">
            <a:avLst/>
          </a:prstGeom>
        </p:spPr>
      </p:pic>
      <p:sp>
        <p:nvSpPr>
          <p:cNvPr id="3" name="Текст 2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3511964"/>
            <a:ext cx="7021946" cy="430887"/>
          </a:xfrm>
        </p:spPr>
        <p:txBody>
          <a:bodyPr/>
          <a:lstStyle>
            <a:lvl1pPr>
              <a:defRPr sz="2800">
                <a:solidFill>
                  <a:srgbClr val="828282"/>
                </a:solidFill>
                <a:latin typeface="+mn-lt"/>
              </a:defRPr>
            </a:lvl1pPr>
            <a:lvl2pPr>
              <a:defRPr sz="2800">
                <a:solidFill>
                  <a:srgbClr val="828282"/>
                </a:solidFill>
                <a:latin typeface="+mn-lt"/>
              </a:defRPr>
            </a:lvl2pPr>
            <a:lvl3pPr>
              <a:defRPr sz="2800">
                <a:solidFill>
                  <a:srgbClr val="828282"/>
                </a:solidFill>
                <a:latin typeface="+mn-lt"/>
              </a:defRPr>
            </a:lvl3pPr>
            <a:lvl4pPr>
              <a:defRPr sz="2800">
                <a:solidFill>
                  <a:srgbClr val="828282"/>
                </a:solidFill>
                <a:latin typeface="+mn-lt"/>
              </a:defRPr>
            </a:lvl4pPr>
            <a:lvl5pPr>
              <a:defRPr sz="2800">
                <a:solidFill>
                  <a:srgbClr val="828282"/>
                </a:solidFill>
                <a:latin typeface="+mn-lt"/>
              </a:defRPr>
            </a:lvl5pPr>
          </a:lstStyle>
          <a:p>
            <a:pPr lvl="0"/>
            <a:r>
              <a:rPr lang="ru-RU" dirty="0" smtClean="0"/>
              <a:t>Подзаголовок презентации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369888" y="5770035"/>
            <a:ext cx="3277413" cy="245713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 smtClean="0"/>
              <a:t>Имя и фамилия спикера</a:t>
            </a:r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2" hasCustomPrompt="1"/>
          </p:nvPr>
        </p:nvSpPr>
        <p:spPr>
          <a:xfrm>
            <a:off x="370683" y="6050446"/>
            <a:ext cx="3276600" cy="492443"/>
          </a:xfrm>
        </p:spPr>
        <p:txBody>
          <a:bodyPr/>
          <a:lstStyle>
            <a:lvl1pPr>
              <a:defRPr sz="1600">
                <a:solidFill>
                  <a:srgbClr val="828282"/>
                </a:solidFill>
              </a:defRPr>
            </a:lvl1pPr>
            <a:lvl2pPr>
              <a:defRPr sz="1600">
                <a:solidFill>
                  <a:srgbClr val="828282"/>
                </a:solidFill>
              </a:defRPr>
            </a:lvl2pPr>
            <a:lvl3pPr>
              <a:defRPr sz="1600">
                <a:solidFill>
                  <a:srgbClr val="828282"/>
                </a:solidFill>
              </a:defRPr>
            </a:lvl3pPr>
            <a:lvl4pPr>
              <a:defRPr sz="1600">
                <a:solidFill>
                  <a:srgbClr val="828282"/>
                </a:solidFill>
              </a:defRPr>
            </a:lvl4pPr>
            <a:lvl5pPr>
              <a:defRPr sz="1600">
                <a:solidFill>
                  <a:srgbClr val="828282"/>
                </a:solidFill>
              </a:defRPr>
            </a:lvl5pPr>
          </a:lstStyle>
          <a:p>
            <a:pPr lvl="0"/>
            <a:r>
              <a:rPr lang="ru-RU" dirty="0" smtClean="0"/>
              <a:t>Очень длинное название должности в несколько строк</a:t>
            </a:r>
            <a:endParaRPr lang="ru-RU" dirty="0"/>
          </a:p>
        </p:txBody>
      </p:sp>
      <p:sp>
        <p:nvSpPr>
          <p:cNvPr id="14" name="Текст 4"/>
          <p:cNvSpPr>
            <a:spLocks noGrp="1"/>
          </p:cNvSpPr>
          <p:nvPr>
            <p:ph type="body" sz="quarter" idx="13" hasCustomPrompt="1"/>
          </p:nvPr>
        </p:nvSpPr>
        <p:spPr>
          <a:xfrm>
            <a:off x="4114421" y="5770035"/>
            <a:ext cx="3277413" cy="245713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 smtClean="0"/>
              <a:t>Имя и фамилия спикера</a:t>
            </a:r>
            <a:endParaRPr lang="ru-RU" dirty="0"/>
          </a:p>
        </p:txBody>
      </p:sp>
      <p:sp>
        <p:nvSpPr>
          <p:cNvPr id="15" name="Текст 11"/>
          <p:cNvSpPr>
            <a:spLocks noGrp="1"/>
          </p:cNvSpPr>
          <p:nvPr>
            <p:ph type="body" sz="quarter" idx="14" hasCustomPrompt="1"/>
          </p:nvPr>
        </p:nvSpPr>
        <p:spPr>
          <a:xfrm>
            <a:off x="4115234" y="6050446"/>
            <a:ext cx="3276600" cy="492443"/>
          </a:xfrm>
        </p:spPr>
        <p:txBody>
          <a:bodyPr/>
          <a:lstStyle>
            <a:lvl1pPr>
              <a:defRPr sz="1600">
                <a:solidFill>
                  <a:srgbClr val="828282"/>
                </a:solidFill>
              </a:defRPr>
            </a:lvl1pPr>
            <a:lvl2pPr>
              <a:defRPr sz="1600">
                <a:solidFill>
                  <a:srgbClr val="828282"/>
                </a:solidFill>
              </a:defRPr>
            </a:lvl2pPr>
            <a:lvl3pPr>
              <a:defRPr sz="1600">
                <a:solidFill>
                  <a:srgbClr val="828282"/>
                </a:solidFill>
              </a:defRPr>
            </a:lvl3pPr>
            <a:lvl4pPr>
              <a:defRPr sz="1600">
                <a:solidFill>
                  <a:srgbClr val="828282"/>
                </a:solidFill>
              </a:defRPr>
            </a:lvl4pPr>
            <a:lvl5pPr>
              <a:defRPr sz="1600">
                <a:solidFill>
                  <a:srgbClr val="828282"/>
                </a:solidFill>
              </a:defRPr>
            </a:lvl5pPr>
          </a:lstStyle>
          <a:p>
            <a:pPr lvl="0"/>
            <a:r>
              <a:rPr lang="ru-RU" dirty="0" smtClean="0"/>
              <a:t>Очень длинное название должности в несколько строк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882941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393794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поле для текст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020865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екст 2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6" y="1438401"/>
            <a:ext cx="5572124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6248400" y="1438401"/>
            <a:ext cx="5572124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86665510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371474" y="1431924"/>
            <a:ext cx="5572125" cy="47154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1" name="Объект 3"/>
          <p:cNvSpPr>
            <a:spLocks noGrp="1"/>
          </p:cNvSpPr>
          <p:nvPr>
            <p:ph sz="quarter" idx="14"/>
          </p:nvPr>
        </p:nvSpPr>
        <p:spPr>
          <a:xfrm>
            <a:off x="6237288" y="1431924"/>
            <a:ext cx="5572125" cy="47154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18501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блок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371475" y="1431923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1" name="Объект 6"/>
          <p:cNvSpPr>
            <a:spLocks noGrp="1"/>
          </p:cNvSpPr>
          <p:nvPr>
            <p:ph sz="quarter" idx="14"/>
          </p:nvPr>
        </p:nvSpPr>
        <p:spPr>
          <a:xfrm>
            <a:off x="6248400" y="1431923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371475" y="3927474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3" name="Объект 6"/>
          <p:cNvSpPr>
            <a:spLocks noGrp="1"/>
          </p:cNvSpPr>
          <p:nvPr>
            <p:ph sz="quarter" idx="16"/>
          </p:nvPr>
        </p:nvSpPr>
        <p:spPr>
          <a:xfrm>
            <a:off x="6248400" y="3927474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698430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Блок_2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1438401"/>
            <a:ext cx="11449048" cy="1107996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sz="1800" b="0" i="0">
                <a:solidFill>
                  <a:schemeClr val="tx1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Основной посыл / мысль слайда в несколько строк </a:t>
            </a:r>
            <a:br>
              <a:rPr lang="ru-RU" dirty="0" smtClean="0"/>
            </a:br>
            <a:r>
              <a:rPr lang="ru-RU" dirty="0" smtClean="0"/>
              <a:t>(максимально – четыре) Основной посыл / мысль слайда </a:t>
            </a:r>
            <a:br>
              <a:rPr lang="ru-RU" dirty="0" smtClean="0"/>
            </a:br>
            <a:r>
              <a:rPr lang="ru-RU" dirty="0" smtClean="0"/>
              <a:t>в несколько строк (максимально – четыре)</a:t>
            </a:r>
            <a:r>
              <a:rPr lang="en-US" dirty="0" smtClean="0"/>
              <a:t> </a:t>
            </a:r>
            <a:r>
              <a:rPr lang="ru-RU" dirty="0" smtClean="0"/>
              <a:t>Основной посыл /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мысль слайда в несколько строк (максимально – четыре)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3" name="Объект 6"/>
          <p:cNvSpPr>
            <a:spLocks noGrp="1"/>
          </p:cNvSpPr>
          <p:nvPr>
            <p:ph sz="quarter" idx="15"/>
          </p:nvPr>
        </p:nvSpPr>
        <p:spPr>
          <a:xfrm>
            <a:off x="371475" y="2819400"/>
            <a:ext cx="5572125" cy="3324225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6248400" y="2819400"/>
            <a:ext cx="5572125" cy="3324225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947565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иаграммы с выводам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1475" y="1431924"/>
            <a:ext cx="11449049" cy="226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quarter" idx="18"/>
          </p:nvPr>
        </p:nvSpPr>
        <p:spPr>
          <a:xfrm>
            <a:off x="437322" y="1481138"/>
            <a:ext cx="7493827" cy="2166937"/>
          </a:xfrm>
        </p:spPr>
        <p:txBody>
          <a:bodyPr>
            <a:noAutofit/>
          </a:bodyPr>
          <a:lstStyle>
            <a:lvl1pPr>
              <a:defRPr sz="1600" cap="all" baseline="0">
                <a:solidFill>
                  <a:srgbClr val="595959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71475" y="3884322"/>
            <a:ext cx="11449049" cy="226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5" name="Holder 3"/>
          <p:cNvSpPr>
            <a:spLocks noGrp="1"/>
          </p:cNvSpPr>
          <p:nvPr>
            <p:ph type="body" idx="16" hasCustomPrompt="1"/>
          </p:nvPr>
        </p:nvSpPr>
        <p:spPr>
          <a:xfrm>
            <a:off x="8148524" y="1480930"/>
            <a:ext cx="3672000" cy="2167144"/>
          </a:xfrm>
        </p:spPr>
        <p:txBody>
          <a:bodyPr lIns="0" tIns="0" rIns="0" bIns="0">
            <a:noAutofit/>
          </a:bodyPr>
          <a:lstStyle>
            <a:lvl1pPr>
              <a:defRPr sz="12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Выводы по графику</a:t>
            </a:r>
            <a:endParaRPr dirty="0"/>
          </a:p>
        </p:txBody>
      </p:sp>
      <p:sp>
        <p:nvSpPr>
          <p:cNvPr id="17" name="object 64"/>
          <p:cNvSpPr/>
          <p:nvPr/>
        </p:nvSpPr>
        <p:spPr>
          <a:xfrm>
            <a:off x="7898020" y="1600200"/>
            <a:ext cx="188680" cy="377360"/>
          </a:xfrm>
          <a:custGeom>
            <a:avLst/>
            <a:gdLst/>
            <a:ahLst/>
            <a:cxnLst/>
            <a:rect l="l" t="t" r="r" b="b"/>
            <a:pathLst>
              <a:path w="311150" h="622300">
                <a:moveTo>
                  <a:pt x="10" y="0"/>
                </a:moveTo>
                <a:lnTo>
                  <a:pt x="0" y="621939"/>
                </a:lnTo>
                <a:lnTo>
                  <a:pt x="310974" y="310964"/>
                </a:lnTo>
                <a:lnTo>
                  <a:pt x="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662"/>
          </a:p>
        </p:txBody>
      </p:sp>
      <p:sp>
        <p:nvSpPr>
          <p:cNvPr id="18" name="Holder 3"/>
          <p:cNvSpPr>
            <a:spLocks noGrp="1"/>
          </p:cNvSpPr>
          <p:nvPr>
            <p:ph type="body" idx="17" hasCustomPrompt="1"/>
          </p:nvPr>
        </p:nvSpPr>
        <p:spPr>
          <a:xfrm>
            <a:off x="8148524" y="3945835"/>
            <a:ext cx="3672000" cy="2167144"/>
          </a:xfrm>
        </p:spPr>
        <p:txBody>
          <a:bodyPr lIns="0" tIns="0" rIns="0" bIns="0">
            <a:noAutofit/>
          </a:bodyPr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Выводы по графику</a:t>
            </a:r>
            <a:endParaRPr lang="ru-RU" dirty="0"/>
          </a:p>
        </p:txBody>
      </p:sp>
      <p:sp>
        <p:nvSpPr>
          <p:cNvPr id="19" name="Диаграмма 3"/>
          <p:cNvSpPr>
            <a:spLocks noGrp="1"/>
          </p:cNvSpPr>
          <p:nvPr>
            <p:ph type="chart" sz="quarter" idx="19"/>
          </p:nvPr>
        </p:nvSpPr>
        <p:spPr>
          <a:xfrm>
            <a:off x="437322" y="3934854"/>
            <a:ext cx="7493827" cy="2166937"/>
          </a:xfrm>
        </p:spPr>
        <p:txBody>
          <a:bodyPr>
            <a:noAutofit/>
          </a:bodyPr>
          <a:lstStyle>
            <a:lvl1pPr>
              <a:defRPr sz="1600" cap="all" baseline="0">
                <a:solidFill>
                  <a:srgbClr val="595959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0" name="object 64"/>
          <p:cNvSpPr/>
          <p:nvPr/>
        </p:nvSpPr>
        <p:spPr>
          <a:xfrm>
            <a:off x="7898020" y="4005470"/>
            <a:ext cx="188680" cy="377360"/>
          </a:xfrm>
          <a:custGeom>
            <a:avLst/>
            <a:gdLst/>
            <a:ahLst/>
            <a:cxnLst/>
            <a:rect l="l" t="t" r="r" b="b"/>
            <a:pathLst>
              <a:path w="311150" h="622300">
                <a:moveTo>
                  <a:pt x="10" y="0"/>
                </a:moveTo>
                <a:lnTo>
                  <a:pt x="0" y="621939"/>
                </a:lnTo>
                <a:lnTo>
                  <a:pt x="310974" y="310964"/>
                </a:lnTo>
                <a:lnTo>
                  <a:pt x="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662"/>
          </a:p>
        </p:txBody>
      </p:sp>
    </p:spTree>
    <p:extLst>
      <p:ext uri="{BB962C8B-B14F-4D97-AF65-F5344CB8AC3E}">
        <p14:creationId xmlns:p14="http://schemas.microsoft.com/office/powerpoint/2010/main" val="16606442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4996">
          <p15:clr>
            <a:srgbClr val="FBAE40"/>
          </p15:clr>
        </p15:guide>
        <p15:guide id="2" pos="5128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1438401"/>
            <a:ext cx="3672000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4259999" y="1438401"/>
            <a:ext cx="3672000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8148524" y="1438401"/>
            <a:ext cx="3672000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1191591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 блоков_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1" name="Объект 6"/>
          <p:cNvSpPr>
            <a:spLocks noGrp="1"/>
          </p:cNvSpPr>
          <p:nvPr>
            <p:ph sz="quarter" idx="14"/>
          </p:nvPr>
        </p:nvSpPr>
        <p:spPr>
          <a:xfrm>
            <a:off x="371475" y="1438401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4260000" y="1438401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8148524" y="1438401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5" name="Объект 6"/>
          <p:cNvSpPr>
            <a:spLocks noGrp="1"/>
          </p:cNvSpPr>
          <p:nvPr>
            <p:ph sz="quarter" idx="17"/>
          </p:nvPr>
        </p:nvSpPr>
        <p:spPr>
          <a:xfrm>
            <a:off x="371475" y="3902656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6" name="Объект 6"/>
          <p:cNvSpPr>
            <a:spLocks noGrp="1"/>
          </p:cNvSpPr>
          <p:nvPr>
            <p:ph sz="quarter" idx="18"/>
          </p:nvPr>
        </p:nvSpPr>
        <p:spPr>
          <a:xfrm>
            <a:off x="4260000" y="3902656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6"/>
          <p:cNvSpPr>
            <a:spLocks noGrp="1"/>
          </p:cNvSpPr>
          <p:nvPr>
            <p:ph sz="quarter" idx="19"/>
          </p:nvPr>
        </p:nvSpPr>
        <p:spPr>
          <a:xfrm>
            <a:off x="8148524" y="3902656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662876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5" orient="horz" pos="2454">
          <p15:clr>
            <a:srgbClr val="FBAE40"/>
          </p15:clr>
        </p15:guide>
        <p15:guide id="6" orient="horz" pos="2322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 блоков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1" name="Объект 6"/>
          <p:cNvSpPr>
            <a:spLocks noGrp="1"/>
          </p:cNvSpPr>
          <p:nvPr>
            <p:ph sz="quarter" idx="14"/>
          </p:nvPr>
        </p:nvSpPr>
        <p:spPr>
          <a:xfrm>
            <a:off x="371475" y="1438401"/>
            <a:ext cx="3672000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4260000" y="1438401"/>
            <a:ext cx="3672000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8148524" y="1438401"/>
            <a:ext cx="3672000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3" name="Holder 3"/>
          <p:cNvSpPr>
            <a:spLocks noGrp="1"/>
          </p:cNvSpPr>
          <p:nvPr>
            <p:ph type="body" idx="1"/>
          </p:nvPr>
        </p:nvSpPr>
        <p:spPr>
          <a:xfrm>
            <a:off x="371475" y="3619500"/>
            <a:ext cx="3672000" cy="2527300"/>
          </a:xfr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8" name="Holder 3"/>
          <p:cNvSpPr>
            <a:spLocks noGrp="1"/>
          </p:cNvSpPr>
          <p:nvPr>
            <p:ph type="body" idx="12"/>
          </p:nvPr>
        </p:nvSpPr>
        <p:spPr>
          <a:xfrm>
            <a:off x="4259999" y="3619500"/>
            <a:ext cx="3672000" cy="2527300"/>
          </a:xfr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9" name="Holder 3"/>
          <p:cNvSpPr>
            <a:spLocks noGrp="1"/>
          </p:cNvSpPr>
          <p:nvPr>
            <p:ph type="body" idx="13"/>
          </p:nvPr>
        </p:nvSpPr>
        <p:spPr>
          <a:xfrm>
            <a:off x="8148524" y="3619500"/>
            <a:ext cx="3672000" cy="2527300"/>
          </a:xfr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7727000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6" orient="horz" pos="216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Блок_2 иллюстраци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1438401"/>
            <a:ext cx="11449048" cy="1107996"/>
          </a:xfrm>
        </p:spPr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Основной посыл / мысль слайда в несколько строк </a:t>
            </a:r>
            <a:br>
              <a:rPr lang="ru-RU" dirty="0" smtClean="0"/>
            </a:br>
            <a:r>
              <a:rPr lang="ru-RU" dirty="0" smtClean="0"/>
              <a:t>(максимально – четыре) Основной посыл / мысль слайда </a:t>
            </a:r>
            <a:br>
              <a:rPr lang="ru-RU" dirty="0" smtClean="0"/>
            </a:br>
            <a:r>
              <a:rPr lang="ru-RU" dirty="0" smtClean="0"/>
              <a:t>в несколько строк (максимально – четыре)</a:t>
            </a: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1" name="Объект 3"/>
          <p:cNvSpPr>
            <a:spLocks noGrp="1"/>
          </p:cNvSpPr>
          <p:nvPr>
            <p:ph sz="quarter" idx="17"/>
          </p:nvPr>
        </p:nvSpPr>
        <p:spPr>
          <a:xfrm>
            <a:off x="371474" y="3429000"/>
            <a:ext cx="5572125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2" name="Объект 3"/>
          <p:cNvSpPr>
            <a:spLocks noGrp="1"/>
          </p:cNvSpPr>
          <p:nvPr>
            <p:ph sz="quarter" idx="18"/>
          </p:nvPr>
        </p:nvSpPr>
        <p:spPr>
          <a:xfrm>
            <a:off x="6237287" y="3429000"/>
            <a:ext cx="5572125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0241618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  <p15:guide id="3" orient="horz" pos="2160">
          <p15:clr>
            <a:srgbClr val="FBAE40"/>
          </p15:clr>
        </p15:guide>
      </p15:sldGuideLst>
    </p:ext>
  </p:extLs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3279425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6187375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4"/>
          </p:nvPr>
        </p:nvSpPr>
        <p:spPr>
          <a:xfrm>
            <a:off x="9095324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9821197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 блоков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3279425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6187375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4"/>
          </p:nvPr>
        </p:nvSpPr>
        <p:spPr>
          <a:xfrm>
            <a:off x="9095324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371475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3278962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5" name="Объект 6"/>
          <p:cNvSpPr>
            <a:spLocks noGrp="1"/>
          </p:cNvSpPr>
          <p:nvPr>
            <p:ph sz="quarter" idx="17"/>
          </p:nvPr>
        </p:nvSpPr>
        <p:spPr>
          <a:xfrm>
            <a:off x="6186449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6" name="Объект 6"/>
          <p:cNvSpPr>
            <a:spLocks noGrp="1"/>
          </p:cNvSpPr>
          <p:nvPr>
            <p:ph sz="quarter" idx="18"/>
          </p:nvPr>
        </p:nvSpPr>
        <p:spPr>
          <a:xfrm>
            <a:off x="9093936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653695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  <p15:guide id="7" orient="horz" pos="2160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писание проектов 1х8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868822" y="1437669"/>
            <a:ext cx="11081244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Описание проектов </a:t>
            </a:r>
            <a:br>
              <a:rPr lang="ru-RU" dirty="0" smtClean="0"/>
            </a:br>
            <a:r>
              <a:rPr lang="ru-RU" dirty="0" smtClean="0"/>
              <a:t>вариант 1</a:t>
            </a:r>
            <a:endParaRPr lang="ru-RU" dirty="0"/>
          </a:p>
        </p:txBody>
      </p:sp>
      <p:sp>
        <p:nvSpPr>
          <p:cNvPr id="11" name="Holder 3"/>
          <p:cNvSpPr>
            <a:spLocks noGrp="1"/>
          </p:cNvSpPr>
          <p:nvPr>
            <p:ph type="body" idx="14" hasCustomPrompt="1"/>
          </p:nvPr>
        </p:nvSpPr>
        <p:spPr>
          <a:xfrm>
            <a:off x="9095324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V="1">
            <a:off x="1425584" y="1857505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Holder 3"/>
          <p:cNvSpPr>
            <a:spLocks noGrp="1"/>
          </p:cNvSpPr>
          <p:nvPr>
            <p:ph type="body" idx="15" hasCustomPrompt="1"/>
          </p:nvPr>
        </p:nvSpPr>
        <p:spPr>
          <a:xfrm>
            <a:off x="9095324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16" hasCustomPrompt="1"/>
          </p:nvPr>
        </p:nvSpPr>
        <p:spPr>
          <a:xfrm>
            <a:off x="9095324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35" name="Holder 3"/>
          <p:cNvSpPr>
            <a:spLocks noGrp="1"/>
          </p:cNvSpPr>
          <p:nvPr>
            <p:ph type="body" idx="17" hasCustomPrompt="1"/>
          </p:nvPr>
        </p:nvSpPr>
        <p:spPr>
          <a:xfrm>
            <a:off x="9095324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9096909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6" name="Holder 3"/>
          <p:cNvSpPr>
            <a:spLocks noGrp="1"/>
          </p:cNvSpPr>
          <p:nvPr>
            <p:ph type="body" idx="19" hasCustomPrompt="1"/>
          </p:nvPr>
        </p:nvSpPr>
        <p:spPr>
          <a:xfrm>
            <a:off x="6190200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20" hasCustomPrompt="1"/>
          </p:nvPr>
        </p:nvSpPr>
        <p:spPr>
          <a:xfrm>
            <a:off x="6190200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21" hasCustomPrompt="1"/>
          </p:nvPr>
        </p:nvSpPr>
        <p:spPr>
          <a:xfrm>
            <a:off x="6190200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39" name="Holder 3"/>
          <p:cNvSpPr>
            <a:spLocks noGrp="1"/>
          </p:cNvSpPr>
          <p:nvPr>
            <p:ph type="body" idx="22" hasCustomPrompt="1"/>
          </p:nvPr>
        </p:nvSpPr>
        <p:spPr>
          <a:xfrm>
            <a:off x="6190200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0" name="Рисунок 4"/>
          <p:cNvSpPr>
            <a:spLocks noGrp="1"/>
          </p:cNvSpPr>
          <p:nvPr>
            <p:ph type="pic" sz="quarter" idx="23"/>
          </p:nvPr>
        </p:nvSpPr>
        <p:spPr>
          <a:xfrm>
            <a:off x="6191785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1" name="Holder 3"/>
          <p:cNvSpPr>
            <a:spLocks noGrp="1"/>
          </p:cNvSpPr>
          <p:nvPr>
            <p:ph type="body" idx="24" hasCustomPrompt="1"/>
          </p:nvPr>
        </p:nvSpPr>
        <p:spPr>
          <a:xfrm>
            <a:off x="3277890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42" name="Holder 3"/>
          <p:cNvSpPr>
            <a:spLocks noGrp="1"/>
          </p:cNvSpPr>
          <p:nvPr>
            <p:ph type="body" idx="25" hasCustomPrompt="1"/>
          </p:nvPr>
        </p:nvSpPr>
        <p:spPr>
          <a:xfrm>
            <a:off x="3277890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26" hasCustomPrompt="1"/>
          </p:nvPr>
        </p:nvSpPr>
        <p:spPr>
          <a:xfrm>
            <a:off x="3277890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44" name="Holder 3"/>
          <p:cNvSpPr>
            <a:spLocks noGrp="1"/>
          </p:cNvSpPr>
          <p:nvPr>
            <p:ph type="body" idx="27" hasCustomPrompt="1"/>
          </p:nvPr>
        </p:nvSpPr>
        <p:spPr>
          <a:xfrm>
            <a:off x="3277890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5" name="Рисунок 4"/>
          <p:cNvSpPr>
            <a:spLocks noGrp="1"/>
          </p:cNvSpPr>
          <p:nvPr>
            <p:ph type="pic" sz="quarter" idx="28"/>
          </p:nvPr>
        </p:nvSpPr>
        <p:spPr>
          <a:xfrm>
            <a:off x="3279475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6" name="Holder 3"/>
          <p:cNvSpPr>
            <a:spLocks noGrp="1"/>
          </p:cNvSpPr>
          <p:nvPr>
            <p:ph type="body" idx="29" hasCustomPrompt="1"/>
          </p:nvPr>
        </p:nvSpPr>
        <p:spPr>
          <a:xfrm>
            <a:off x="371829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30" hasCustomPrompt="1"/>
          </p:nvPr>
        </p:nvSpPr>
        <p:spPr>
          <a:xfrm>
            <a:off x="371829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48" name="Holder 3"/>
          <p:cNvSpPr>
            <a:spLocks noGrp="1"/>
          </p:cNvSpPr>
          <p:nvPr>
            <p:ph type="body" idx="31" hasCustomPrompt="1"/>
          </p:nvPr>
        </p:nvSpPr>
        <p:spPr>
          <a:xfrm>
            <a:off x="371829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49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829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0" name="Рисунок 4"/>
          <p:cNvSpPr>
            <a:spLocks noGrp="1"/>
          </p:cNvSpPr>
          <p:nvPr>
            <p:ph type="pic" sz="quarter" idx="33"/>
          </p:nvPr>
        </p:nvSpPr>
        <p:spPr>
          <a:xfrm>
            <a:off x="373414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0" y="3884002"/>
            <a:ext cx="9668892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3" name="Holder 3"/>
          <p:cNvSpPr>
            <a:spLocks noGrp="1"/>
          </p:cNvSpPr>
          <p:nvPr>
            <p:ph type="body" idx="34" hasCustomPrompt="1"/>
          </p:nvPr>
        </p:nvSpPr>
        <p:spPr>
          <a:xfrm>
            <a:off x="9095324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V="1">
            <a:off x="1425584" y="4303838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Holder 3"/>
          <p:cNvSpPr>
            <a:spLocks noGrp="1"/>
          </p:cNvSpPr>
          <p:nvPr>
            <p:ph type="body" idx="35" hasCustomPrompt="1"/>
          </p:nvPr>
        </p:nvSpPr>
        <p:spPr>
          <a:xfrm>
            <a:off x="9095324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56" name="Holder 3"/>
          <p:cNvSpPr>
            <a:spLocks noGrp="1"/>
          </p:cNvSpPr>
          <p:nvPr>
            <p:ph type="body" idx="36" hasCustomPrompt="1"/>
          </p:nvPr>
        </p:nvSpPr>
        <p:spPr>
          <a:xfrm>
            <a:off x="9095324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57" name="Holder 3"/>
          <p:cNvSpPr>
            <a:spLocks noGrp="1"/>
          </p:cNvSpPr>
          <p:nvPr>
            <p:ph type="body" idx="37" hasCustomPrompt="1"/>
          </p:nvPr>
        </p:nvSpPr>
        <p:spPr>
          <a:xfrm>
            <a:off x="9095324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8" name="Рисунок 4"/>
          <p:cNvSpPr>
            <a:spLocks noGrp="1"/>
          </p:cNvSpPr>
          <p:nvPr>
            <p:ph type="pic" sz="quarter" idx="38"/>
          </p:nvPr>
        </p:nvSpPr>
        <p:spPr>
          <a:xfrm>
            <a:off x="9096909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9" name="Holder 3"/>
          <p:cNvSpPr>
            <a:spLocks noGrp="1"/>
          </p:cNvSpPr>
          <p:nvPr>
            <p:ph type="body" idx="39" hasCustomPrompt="1"/>
          </p:nvPr>
        </p:nvSpPr>
        <p:spPr>
          <a:xfrm>
            <a:off x="6190200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60" name="Holder 3"/>
          <p:cNvSpPr>
            <a:spLocks noGrp="1"/>
          </p:cNvSpPr>
          <p:nvPr>
            <p:ph type="body" idx="40" hasCustomPrompt="1"/>
          </p:nvPr>
        </p:nvSpPr>
        <p:spPr>
          <a:xfrm>
            <a:off x="6190200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61" name="Holder 3"/>
          <p:cNvSpPr>
            <a:spLocks noGrp="1"/>
          </p:cNvSpPr>
          <p:nvPr>
            <p:ph type="body" idx="41" hasCustomPrompt="1"/>
          </p:nvPr>
        </p:nvSpPr>
        <p:spPr>
          <a:xfrm>
            <a:off x="6190200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62" name="Holder 3"/>
          <p:cNvSpPr>
            <a:spLocks noGrp="1"/>
          </p:cNvSpPr>
          <p:nvPr>
            <p:ph type="body" idx="42" hasCustomPrompt="1"/>
          </p:nvPr>
        </p:nvSpPr>
        <p:spPr>
          <a:xfrm>
            <a:off x="6190200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63" name="Рисунок 4"/>
          <p:cNvSpPr>
            <a:spLocks noGrp="1"/>
          </p:cNvSpPr>
          <p:nvPr>
            <p:ph type="pic" sz="quarter" idx="43"/>
          </p:nvPr>
        </p:nvSpPr>
        <p:spPr>
          <a:xfrm>
            <a:off x="6191785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4" name="Holder 3"/>
          <p:cNvSpPr>
            <a:spLocks noGrp="1"/>
          </p:cNvSpPr>
          <p:nvPr>
            <p:ph type="body" idx="44" hasCustomPrompt="1"/>
          </p:nvPr>
        </p:nvSpPr>
        <p:spPr>
          <a:xfrm>
            <a:off x="3277890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65" name="Holder 3"/>
          <p:cNvSpPr>
            <a:spLocks noGrp="1"/>
          </p:cNvSpPr>
          <p:nvPr>
            <p:ph type="body" idx="45" hasCustomPrompt="1"/>
          </p:nvPr>
        </p:nvSpPr>
        <p:spPr>
          <a:xfrm>
            <a:off x="3277890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66" name="Holder 3"/>
          <p:cNvSpPr>
            <a:spLocks noGrp="1"/>
          </p:cNvSpPr>
          <p:nvPr>
            <p:ph type="body" idx="46" hasCustomPrompt="1"/>
          </p:nvPr>
        </p:nvSpPr>
        <p:spPr>
          <a:xfrm>
            <a:off x="3277890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67" name="Holder 3"/>
          <p:cNvSpPr>
            <a:spLocks noGrp="1"/>
          </p:cNvSpPr>
          <p:nvPr>
            <p:ph type="body" idx="47" hasCustomPrompt="1"/>
          </p:nvPr>
        </p:nvSpPr>
        <p:spPr>
          <a:xfrm>
            <a:off x="3277890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68" name="Рисунок 4"/>
          <p:cNvSpPr>
            <a:spLocks noGrp="1"/>
          </p:cNvSpPr>
          <p:nvPr>
            <p:ph type="pic" sz="quarter" idx="48"/>
          </p:nvPr>
        </p:nvSpPr>
        <p:spPr>
          <a:xfrm>
            <a:off x="3279475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9" name="Holder 3"/>
          <p:cNvSpPr>
            <a:spLocks noGrp="1"/>
          </p:cNvSpPr>
          <p:nvPr>
            <p:ph type="body" idx="49" hasCustomPrompt="1"/>
          </p:nvPr>
        </p:nvSpPr>
        <p:spPr>
          <a:xfrm>
            <a:off x="371829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70" name="Holder 3"/>
          <p:cNvSpPr>
            <a:spLocks noGrp="1"/>
          </p:cNvSpPr>
          <p:nvPr>
            <p:ph type="body" idx="50" hasCustomPrompt="1"/>
          </p:nvPr>
        </p:nvSpPr>
        <p:spPr>
          <a:xfrm>
            <a:off x="371829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71" name="Holder 3"/>
          <p:cNvSpPr>
            <a:spLocks noGrp="1"/>
          </p:cNvSpPr>
          <p:nvPr>
            <p:ph type="body" idx="51" hasCustomPrompt="1"/>
          </p:nvPr>
        </p:nvSpPr>
        <p:spPr>
          <a:xfrm>
            <a:off x="371829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72" name="Holder 3"/>
          <p:cNvSpPr>
            <a:spLocks noGrp="1"/>
          </p:cNvSpPr>
          <p:nvPr>
            <p:ph type="body" idx="52" hasCustomPrompt="1"/>
          </p:nvPr>
        </p:nvSpPr>
        <p:spPr>
          <a:xfrm>
            <a:off x="371829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73" name="Рисунок 4"/>
          <p:cNvSpPr>
            <a:spLocks noGrp="1"/>
          </p:cNvSpPr>
          <p:nvPr>
            <p:ph type="pic" sz="quarter" idx="53"/>
          </p:nvPr>
        </p:nvSpPr>
        <p:spPr>
          <a:xfrm>
            <a:off x="373414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34487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  <p15:guide id="7" orient="horz" pos="2394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писание проектов 1х10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868822" y="1437669"/>
            <a:ext cx="11081244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Описание проектов </a:t>
            </a:r>
            <a:br>
              <a:rPr lang="ru-RU" dirty="0" smtClean="0"/>
            </a:br>
            <a:r>
              <a:rPr lang="ru-RU" dirty="0" smtClean="0"/>
              <a:t>вариант 1</a:t>
            </a:r>
            <a:endParaRPr lang="ru-RU" dirty="0"/>
          </a:p>
        </p:txBody>
      </p:sp>
      <p:sp>
        <p:nvSpPr>
          <p:cNvPr id="11" name="Holder 3"/>
          <p:cNvSpPr>
            <a:spLocks noGrp="1"/>
          </p:cNvSpPr>
          <p:nvPr>
            <p:ph type="body" idx="14" hasCustomPrompt="1"/>
          </p:nvPr>
        </p:nvSpPr>
        <p:spPr>
          <a:xfrm>
            <a:off x="7338261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V="1">
            <a:off x="1425584" y="1857505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Holder 3"/>
          <p:cNvSpPr>
            <a:spLocks noGrp="1"/>
          </p:cNvSpPr>
          <p:nvPr>
            <p:ph type="body" idx="15" hasCustomPrompt="1"/>
          </p:nvPr>
        </p:nvSpPr>
        <p:spPr>
          <a:xfrm>
            <a:off x="7338261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16" hasCustomPrompt="1"/>
          </p:nvPr>
        </p:nvSpPr>
        <p:spPr>
          <a:xfrm>
            <a:off x="7338261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35" name="Holder 3"/>
          <p:cNvSpPr>
            <a:spLocks noGrp="1"/>
          </p:cNvSpPr>
          <p:nvPr>
            <p:ph type="body" idx="17" hasCustomPrompt="1"/>
          </p:nvPr>
        </p:nvSpPr>
        <p:spPr>
          <a:xfrm>
            <a:off x="7338261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7338261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6" name="Holder 3"/>
          <p:cNvSpPr>
            <a:spLocks noGrp="1"/>
          </p:cNvSpPr>
          <p:nvPr>
            <p:ph type="body" idx="19" hasCustomPrompt="1"/>
          </p:nvPr>
        </p:nvSpPr>
        <p:spPr>
          <a:xfrm>
            <a:off x="5015999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20" hasCustomPrompt="1"/>
          </p:nvPr>
        </p:nvSpPr>
        <p:spPr>
          <a:xfrm>
            <a:off x="5015999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21" hasCustomPrompt="1"/>
          </p:nvPr>
        </p:nvSpPr>
        <p:spPr>
          <a:xfrm>
            <a:off x="5015999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39" name="Holder 3"/>
          <p:cNvSpPr>
            <a:spLocks noGrp="1"/>
          </p:cNvSpPr>
          <p:nvPr>
            <p:ph type="body" idx="22" hasCustomPrompt="1"/>
          </p:nvPr>
        </p:nvSpPr>
        <p:spPr>
          <a:xfrm>
            <a:off x="5015999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0" name="Рисунок 4"/>
          <p:cNvSpPr>
            <a:spLocks noGrp="1"/>
          </p:cNvSpPr>
          <p:nvPr>
            <p:ph type="pic" sz="quarter" idx="23"/>
          </p:nvPr>
        </p:nvSpPr>
        <p:spPr>
          <a:xfrm>
            <a:off x="5015999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1" name="Holder 3"/>
          <p:cNvSpPr>
            <a:spLocks noGrp="1"/>
          </p:cNvSpPr>
          <p:nvPr>
            <p:ph type="body" idx="24" hasCustomPrompt="1"/>
          </p:nvPr>
        </p:nvSpPr>
        <p:spPr>
          <a:xfrm>
            <a:off x="2693737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42" name="Holder 3"/>
          <p:cNvSpPr>
            <a:spLocks noGrp="1"/>
          </p:cNvSpPr>
          <p:nvPr>
            <p:ph type="body" idx="25" hasCustomPrompt="1"/>
          </p:nvPr>
        </p:nvSpPr>
        <p:spPr>
          <a:xfrm>
            <a:off x="2693737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26" hasCustomPrompt="1"/>
          </p:nvPr>
        </p:nvSpPr>
        <p:spPr>
          <a:xfrm>
            <a:off x="2693737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44" name="Holder 3"/>
          <p:cNvSpPr>
            <a:spLocks noGrp="1"/>
          </p:cNvSpPr>
          <p:nvPr>
            <p:ph type="body" idx="27" hasCustomPrompt="1"/>
          </p:nvPr>
        </p:nvSpPr>
        <p:spPr>
          <a:xfrm>
            <a:off x="2693737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5" name="Рисунок 4"/>
          <p:cNvSpPr>
            <a:spLocks noGrp="1"/>
          </p:cNvSpPr>
          <p:nvPr>
            <p:ph type="pic" sz="quarter" idx="28"/>
          </p:nvPr>
        </p:nvSpPr>
        <p:spPr>
          <a:xfrm>
            <a:off x="2693737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 dirty="0"/>
          </a:p>
        </p:txBody>
      </p:sp>
      <p:sp>
        <p:nvSpPr>
          <p:cNvPr id="46" name="Holder 3"/>
          <p:cNvSpPr>
            <a:spLocks noGrp="1"/>
          </p:cNvSpPr>
          <p:nvPr>
            <p:ph type="body" idx="29" hasCustomPrompt="1"/>
          </p:nvPr>
        </p:nvSpPr>
        <p:spPr>
          <a:xfrm>
            <a:off x="371829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30" hasCustomPrompt="1"/>
          </p:nvPr>
        </p:nvSpPr>
        <p:spPr>
          <a:xfrm>
            <a:off x="371829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48" name="Holder 3"/>
          <p:cNvSpPr>
            <a:spLocks noGrp="1"/>
          </p:cNvSpPr>
          <p:nvPr>
            <p:ph type="body" idx="31" hasCustomPrompt="1"/>
          </p:nvPr>
        </p:nvSpPr>
        <p:spPr>
          <a:xfrm>
            <a:off x="371829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49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829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0" name="Рисунок 4"/>
          <p:cNvSpPr>
            <a:spLocks noGrp="1"/>
          </p:cNvSpPr>
          <p:nvPr>
            <p:ph type="pic" sz="quarter" idx="33"/>
          </p:nvPr>
        </p:nvSpPr>
        <p:spPr>
          <a:xfrm>
            <a:off x="373414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0" y="3884002"/>
            <a:ext cx="9984432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3" name="Holder 3"/>
          <p:cNvSpPr>
            <a:spLocks noGrp="1"/>
          </p:cNvSpPr>
          <p:nvPr>
            <p:ph type="body" idx="34" hasCustomPrompt="1"/>
          </p:nvPr>
        </p:nvSpPr>
        <p:spPr>
          <a:xfrm>
            <a:off x="7338261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V="1">
            <a:off x="1425584" y="4303838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Holder 3"/>
          <p:cNvSpPr>
            <a:spLocks noGrp="1"/>
          </p:cNvSpPr>
          <p:nvPr>
            <p:ph type="body" idx="35" hasCustomPrompt="1"/>
          </p:nvPr>
        </p:nvSpPr>
        <p:spPr>
          <a:xfrm>
            <a:off x="7338261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56" name="Holder 3"/>
          <p:cNvSpPr>
            <a:spLocks noGrp="1"/>
          </p:cNvSpPr>
          <p:nvPr>
            <p:ph type="body" idx="36" hasCustomPrompt="1"/>
          </p:nvPr>
        </p:nvSpPr>
        <p:spPr>
          <a:xfrm>
            <a:off x="7338261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57" name="Holder 3"/>
          <p:cNvSpPr>
            <a:spLocks noGrp="1"/>
          </p:cNvSpPr>
          <p:nvPr>
            <p:ph type="body" idx="37" hasCustomPrompt="1"/>
          </p:nvPr>
        </p:nvSpPr>
        <p:spPr>
          <a:xfrm>
            <a:off x="7338261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8" name="Рисунок 4"/>
          <p:cNvSpPr>
            <a:spLocks noGrp="1"/>
          </p:cNvSpPr>
          <p:nvPr>
            <p:ph type="pic" sz="quarter" idx="38"/>
          </p:nvPr>
        </p:nvSpPr>
        <p:spPr>
          <a:xfrm>
            <a:off x="7338261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9" name="Holder 3"/>
          <p:cNvSpPr>
            <a:spLocks noGrp="1"/>
          </p:cNvSpPr>
          <p:nvPr>
            <p:ph type="body" idx="39" hasCustomPrompt="1"/>
          </p:nvPr>
        </p:nvSpPr>
        <p:spPr>
          <a:xfrm>
            <a:off x="5015999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60" name="Holder 3"/>
          <p:cNvSpPr>
            <a:spLocks noGrp="1"/>
          </p:cNvSpPr>
          <p:nvPr>
            <p:ph type="body" idx="40" hasCustomPrompt="1"/>
          </p:nvPr>
        </p:nvSpPr>
        <p:spPr>
          <a:xfrm>
            <a:off x="5015999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61" name="Holder 3"/>
          <p:cNvSpPr>
            <a:spLocks noGrp="1"/>
          </p:cNvSpPr>
          <p:nvPr>
            <p:ph type="body" idx="41" hasCustomPrompt="1"/>
          </p:nvPr>
        </p:nvSpPr>
        <p:spPr>
          <a:xfrm>
            <a:off x="5015999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62" name="Holder 3"/>
          <p:cNvSpPr>
            <a:spLocks noGrp="1"/>
          </p:cNvSpPr>
          <p:nvPr>
            <p:ph type="body" idx="42" hasCustomPrompt="1"/>
          </p:nvPr>
        </p:nvSpPr>
        <p:spPr>
          <a:xfrm>
            <a:off x="5015999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63" name="Рисунок 4"/>
          <p:cNvSpPr>
            <a:spLocks noGrp="1"/>
          </p:cNvSpPr>
          <p:nvPr>
            <p:ph type="pic" sz="quarter" idx="43"/>
          </p:nvPr>
        </p:nvSpPr>
        <p:spPr>
          <a:xfrm>
            <a:off x="5015999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4" name="Holder 3"/>
          <p:cNvSpPr>
            <a:spLocks noGrp="1"/>
          </p:cNvSpPr>
          <p:nvPr>
            <p:ph type="body" idx="44" hasCustomPrompt="1"/>
          </p:nvPr>
        </p:nvSpPr>
        <p:spPr>
          <a:xfrm>
            <a:off x="2693737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65" name="Holder 3"/>
          <p:cNvSpPr>
            <a:spLocks noGrp="1"/>
          </p:cNvSpPr>
          <p:nvPr>
            <p:ph type="body" idx="45" hasCustomPrompt="1"/>
          </p:nvPr>
        </p:nvSpPr>
        <p:spPr>
          <a:xfrm>
            <a:off x="2693737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66" name="Holder 3"/>
          <p:cNvSpPr>
            <a:spLocks noGrp="1"/>
          </p:cNvSpPr>
          <p:nvPr>
            <p:ph type="body" idx="46" hasCustomPrompt="1"/>
          </p:nvPr>
        </p:nvSpPr>
        <p:spPr>
          <a:xfrm>
            <a:off x="2693737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67" name="Holder 3"/>
          <p:cNvSpPr>
            <a:spLocks noGrp="1"/>
          </p:cNvSpPr>
          <p:nvPr>
            <p:ph type="body" idx="47" hasCustomPrompt="1"/>
          </p:nvPr>
        </p:nvSpPr>
        <p:spPr>
          <a:xfrm>
            <a:off x="2693737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68" name="Рисунок 4"/>
          <p:cNvSpPr>
            <a:spLocks noGrp="1"/>
          </p:cNvSpPr>
          <p:nvPr>
            <p:ph type="pic" sz="quarter" idx="48"/>
          </p:nvPr>
        </p:nvSpPr>
        <p:spPr>
          <a:xfrm>
            <a:off x="2693737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9" name="Holder 3"/>
          <p:cNvSpPr>
            <a:spLocks noGrp="1"/>
          </p:cNvSpPr>
          <p:nvPr>
            <p:ph type="body" idx="49" hasCustomPrompt="1"/>
          </p:nvPr>
        </p:nvSpPr>
        <p:spPr>
          <a:xfrm>
            <a:off x="371829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70" name="Holder 3"/>
          <p:cNvSpPr>
            <a:spLocks noGrp="1"/>
          </p:cNvSpPr>
          <p:nvPr>
            <p:ph type="body" idx="50" hasCustomPrompt="1"/>
          </p:nvPr>
        </p:nvSpPr>
        <p:spPr>
          <a:xfrm>
            <a:off x="371829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71" name="Holder 3"/>
          <p:cNvSpPr>
            <a:spLocks noGrp="1"/>
          </p:cNvSpPr>
          <p:nvPr>
            <p:ph type="body" idx="51" hasCustomPrompt="1"/>
          </p:nvPr>
        </p:nvSpPr>
        <p:spPr>
          <a:xfrm>
            <a:off x="371829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72" name="Holder 3"/>
          <p:cNvSpPr>
            <a:spLocks noGrp="1"/>
          </p:cNvSpPr>
          <p:nvPr>
            <p:ph type="body" idx="52" hasCustomPrompt="1"/>
          </p:nvPr>
        </p:nvSpPr>
        <p:spPr>
          <a:xfrm>
            <a:off x="371829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73" name="Рисунок 4"/>
          <p:cNvSpPr>
            <a:spLocks noGrp="1"/>
          </p:cNvSpPr>
          <p:nvPr>
            <p:ph type="pic" sz="quarter" idx="53"/>
          </p:nvPr>
        </p:nvSpPr>
        <p:spPr>
          <a:xfrm>
            <a:off x="373414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77" name="Holder 3"/>
          <p:cNvSpPr>
            <a:spLocks noGrp="1"/>
          </p:cNvSpPr>
          <p:nvPr>
            <p:ph type="body" idx="54" hasCustomPrompt="1"/>
          </p:nvPr>
        </p:nvSpPr>
        <p:spPr>
          <a:xfrm>
            <a:off x="9660524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78" name="Holder 3"/>
          <p:cNvSpPr>
            <a:spLocks noGrp="1"/>
          </p:cNvSpPr>
          <p:nvPr>
            <p:ph type="body" idx="55" hasCustomPrompt="1"/>
          </p:nvPr>
        </p:nvSpPr>
        <p:spPr>
          <a:xfrm>
            <a:off x="9660524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79" name="Holder 3"/>
          <p:cNvSpPr>
            <a:spLocks noGrp="1"/>
          </p:cNvSpPr>
          <p:nvPr>
            <p:ph type="body" idx="56" hasCustomPrompt="1"/>
          </p:nvPr>
        </p:nvSpPr>
        <p:spPr>
          <a:xfrm>
            <a:off x="9660524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80" name="Holder 3"/>
          <p:cNvSpPr>
            <a:spLocks noGrp="1"/>
          </p:cNvSpPr>
          <p:nvPr>
            <p:ph type="body" idx="57" hasCustomPrompt="1"/>
          </p:nvPr>
        </p:nvSpPr>
        <p:spPr>
          <a:xfrm>
            <a:off x="9660524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81" name="Рисунок 4"/>
          <p:cNvSpPr>
            <a:spLocks noGrp="1"/>
          </p:cNvSpPr>
          <p:nvPr>
            <p:ph type="pic" sz="quarter" idx="58"/>
          </p:nvPr>
        </p:nvSpPr>
        <p:spPr>
          <a:xfrm>
            <a:off x="9660524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82" name="Holder 3"/>
          <p:cNvSpPr>
            <a:spLocks noGrp="1"/>
          </p:cNvSpPr>
          <p:nvPr>
            <p:ph type="body" idx="59" hasCustomPrompt="1"/>
          </p:nvPr>
        </p:nvSpPr>
        <p:spPr>
          <a:xfrm>
            <a:off x="9660524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83" name="Holder 3"/>
          <p:cNvSpPr>
            <a:spLocks noGrp="1"/>
          </p:cNvSpPr>
          <p:nvPr>
            <p:ph type="body" idx="60" hasCustomPrompt="1"/>
          </p:nvPr>
        </p:nvSpPr>
        <p:spPr>
          <a:xfrm>
            <a:off x="9660524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84" name="Holder 3"/>
          <p:cNvSpPr>
            <a:spLocks noGrp="1"/>
          </p:cNvSpPr>
          <p:nvPr>
            <p:ph type="body" idx="61" hasCustomPrompt="1"/>
          </p:nvPr>
        </p:nvSpPr>
        <p:spPr>
          <a:xfrm>
            <a:off x="9660524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85" name="Holder 3"/>
          <p:cNvSpPr>
            <a:spLocks noGrp="1"/>
          </p:cNvSpPr>
          <p:nvPr>
            <p:ph type="body" idx="62" hasCustomPrompt="1"/>
          </p:nvPr>
        </p:nvSpPr>
        <p:spPr>
          <a:xfrm>
            <a:off x="9660524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86" name="Рисунок 4"/>
          <p:cNvSpPr>
            <a:spLocks noGrp="1"/>
          </p:cNvSpPr>
          <p:nvPr>
            <p:ph type="pic" sz="quarter" idx="63"/>
          </p:nvPr>
        </p:nvSpPr>
        <p:spPr>
          <a:xfrm>
            <a:off x="9660524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96478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1595">
          <p15:clr>
            <a:srgbClr val="FBAE40"/>
          </p15:clr>
        </p15:guide>
        <p15:guide id="2" pos="3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6" pos="6085">
          <p15:clr>
            <a:srgbClr val="FBAE40"/>
          </p15:clr>
        </p15:guide>
        <p15:guide id="7" orient="horz" pos="2394">
          <p15:clr>
            <a:srgbClr val="FBAE40"/>
          </p15:clr>
        </p15:guide>
        <p15:guide id="8" pos="1698">
          <p15:clr>
            <a:srgbClr val="FBAE40"/>
          </p15:clr>
        </p15:guide>
        <p15:guide id="9" pos="3161">
          <p15:clr>
            <a:srgbClr val="FBAE40"/>
          </p15:clr>
        </p15:guide>
        <p15:guide id="10" pos="4519">
          <p15:clr>
            <a:srgbClr val="FBAE40"/>
          </p15:clr>
        </p15:guide>
        <p15:guide id="11" pos="4623">
          <p15:clr>
            <a:srgbClr val="FBAE40"/>
          </p15:clr>
        </p15:guide>
        <p15:guide id="12" pos="5982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писание проектов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Описание проектов </a:t>
            </a:r>
            <a:br>
              <a:rPr lang="ru-RU" dirty="0" smtClean="0"/>
            </a:br>
            <a:r>
              <a:rPr lang="ru-RU" dirty="0" smtClean="0"/>
              <a:t>вариант 2 </a:t>
            </a:r>
            <a:endParaRPr lang="ru-RU" dirty="0"/>
          </a:p>
        </p:txBody>
      </p:sp>
      <p:sp>
        <p:nvSpPr>
          <p:cNvPr id="11" name="Holder 3"/>
          <p:cNvSpPr>
            <a:spLocks noGrp="1"/>
          </p:cNvSpPr>
          <p:nvPr>
            <p:ph type="body" idx="14" hasCustomPrompt="1"/>
          </p:nvPr>
        </p:nvSpPr>
        <p:spPr>
          <a:xfrm>
            <a:off x="9095324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33" name="Holder 3"/>
          <p:cNvSpPr>
            <a:spLocks noGrp="1"/>
          </p:cNvSpPr>
          <p:nvPr>
            <p:ph type="body" idx="15" hasCustomPrompt="1"/>
          </p:nvPr>
        </p:nvSpPr>
        <p:spPr>
          <a:xfrm>
            <a:off x="9095324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16" hasCustomPrompt="1"/>
          </p:nvPr>
        </p:nvSpPr>
        <p:spPr>
          <a:xfrm>
            <a:off x="9095324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35" name="Holder 3"/>
          <p:cNvSpPr>
            <a:spLocks noGrp="1"/>
          </p:cNvSpPr>
          <p:nvPr>
            <p:ph type="body" idx="17" hasCustomPrompt="1"/>
          </p:nvPr>
        </p:nvSpPr>
        <p:spPr>
          <a:xfrm>
            <a:off x="9095324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9057153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6" name="Holder 3"/>
          <p:cNvSpPr>
            <a:spLocks noGrp="1"/>
          </p:cNvSpPr>
          <p:nvPr>
            <p:ph type="body" idx="19" hasCustomPrompt="1"/>
          </p:nvPr>
        </p:nvSpPr>
        <p:spPr>
          <a:xfrm>
            <a:off x="6190200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20" hasCustomPrompt="1"/>
          </p:nvPr>
        </p:nvSpPr>
        <p:spPr>
          <a:xfrm>
            <a:off x="6190200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21" hasCustomPrompt="1"/>
          </p:nvPr>
        </p:nvSpPr>
        <p:spPr>
          <a:xfrm>
            <a:off x="6190200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39" name="Holder 3"/>
          <p:cNvSpPr>
            <a:spLocks noGrp="1"/>
          </p:cNvSpPr>
          <p:nvPr>
            <p:ph type="body" idx="22" hasCustomPrompt="1"/>
          </p:nvPr>
        </p:nvSpPr>
        <p:spPr>
          <a:xfrm>
            <a:off x="6190200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1" name="Holder 3"/>
          <p:cNvSpPr>
            <a:spLocks noGrp="1"/>
          </p:cNvSpPr>
          <p:nvPr>
            <p:ph type="body" idx="24" hasCustomPrompt="1"/>
          </p:nvPr>
        </p:nvSpPr>
        <p:spPr>
          <a:xfrm>
            <a:off x="3277890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42" name="Holder 3"/>
          <p:cNvSpPr>
            <a:spLocks noGrp="1"/>
          </p:cNvSpPr>
          <p:nvPr>
            <p:ph type="body" idx="25" hasCustomPrompt="1"/>
          </p:nvPr>
        </p:nvSpPr>
        <p:spPr>
          <a:xfrm>
            <a:off x="3277890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26" hasCustomPrompt="1"/>
          </p:nvPr>
        </p:nvSpPr>
        <p:spPr>
          <a:xfrm>
            <a:off x="3277890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44" name="Holder 3"/>
          <p:cNvSpPr>
            <a:spLocks noGrp="1"/>
          </p:cNvSpPr>
          <p:nvPr>
            <p:ph type="body" idx="27" hasCustomPrompt="1"/>
          </p:nvPr>
        </p:nvSpPr>
        <p:spPr>
          <a:xfrm>
            <a:off x="3277890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6" name="Holder 3"/>
          <p:cNvSpPr>
            <a:spLocks noGrp="1"/>
          </p:cNvSpPr>
          <p:nvPr>
            <p:ph type="body" idx="29" hasCustomPrompt="1"/>
          </p:nvPr>
        </p:nvSpPr>
        <p:spPr>
          <a:xfrm>
            <a:off x="371829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30" hasCustomPrompt="1"/>
          </p:nvPr>
        </p:nvSpPr>
        <p:spPr>
          <a:xfrm>
            <a:off x="371829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48" name="Holder 3"/>
          <p:cNvSpPr>
            <a:spLocks noGrp="1"/>
          </p:cNvSpPr>
          <p:nvPr>
            <p:ph type="body" idx="31" hasCustomPrompt="1"/>
          </p:nvPr>
        </p:nvSpPr>
        <p:spPr>
          <a:xfrm>
            <a:off x="371829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49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829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3" name="Holder 3"/>
          <p:cNvSpPr>
            <a:spLocks noGrp="1"/>
          </p:cNvSpPr>
          <p:nvPr>
            <p:ph type="body" idx="34" hasCustomPrompt="1"/>
          </p:nvPr>
        </p:nvSpPr>
        <p:spPr>
          <a:xfrm>
            <a:off x="9095324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55" name="Holder 3"/>
          <p:cNvSpPr>
            <a:spLocks noGrp="1"/>
          </p:cNvSpPr>
          <p:nvPr>
            <p:ph type="body" idx="35" hasCustomPrompt="1"/>
          </p:nvPr>
        </p:nvSpPr>
        <p:spPr>
          <a:xfrm>
            <a:off x="9095324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56" name="Holder 3"/>
          <p:cNvSpPr>
            <a:spLocks noGrp="1"/>
          </p:cNvSpPr>
          <p:nvPr>
            <p:ph type="body" idx="36" hasCustomPrompt="1"/>
          </p:nvPr>
        </p:nvSpPr>
        <p:spPr>
          <a:xfrm>
            <a:off x="9095324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57" name="Holder 3"/>
          <p:cNvSpPr>
            <a:spLocks noGrp="1"/>
          </p:cNvSpPr>
          <p:nvPr>
            <p:ph type="body" idx="37" hasCustomPrompt="1"/>
          </p:nvPr>
        </p:nvSpPr>
        <p:spPr>
          <a:xfrm>
            <a:off x="9095324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8" name="Рисунок 4"/>
          <p:cNvSpPr>
            <a:spLocks noGrp="1"/>
          </p:cNvSpPr>
          <p:nvPr>
            <p:ph type="pic" sz="quarter" idx="38"/>
          </p:nvPr>
        </p:nvSpPr>
        <p:spPr>
          <a:xfrm>
            <a:off x="9057153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9" name="Holder 3"/>
          <p:cNvSpPr>
            <a:spLocks noGrp="1"/>
          </p:cNvSpPr>
          <p:nvPr>
            <p:ph type="body" idx="39" hasCustomPrompt="1"/>
          </p:nvPr>
        </p:nvSpPr>
        <p:spPr>
          <a:xfrm>
            <a:off x="6190200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60" name="Holder 3"/>
          <p:cNvSpPr>
            <a:spLocks noGrp="1"/>
          </p:cNvSpPr>
          <p:nvPr>
            <p:ph type="body" idx="40" hasCustomPrompt="1"/>
          </p:nvPr>
        </p:nvSpPr>
        <p:spPr>
          <a:xfrm>
            <a:off x="6190200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61" name="Holder 3"/>
          <p:cNvSpPr>
            <a:spLocks noGrp="1"/>
          </p:cNvSpPr>
          <p:nvPr>
            <p:ph type="body" idx="41" hasCustomPrompt="1"/>
          </p:nvPr>
        </p:nvSpPr>
        <p:spPr>
          <a:xfrm>
            <a:off x="6190200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62" name="Holder 3"/>
          <p:cNvSpPr>
            <a:spLocks noGrp="1"/>
          </p:cNvSpPr>
          <p:nvPr>
            <p:ph type="body" idx="42" hasCustomPrompt="1"/>
          </p:nvPr>
        </p:nvSpPr>
        <p:spPr>
          <a:xfrm>
            <a:off x="6190200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64" name="Holder 3"/>
          <p:cNvSpPr>
            <a:spLocks noGrp="1"/>
          </p:cNvSpPr>
          <p:nvPr>
            <p:ph type="body" idx="44" hasCustomPrompt="1"/>
          </p:nvPr>
        </p:nvSpPr>
        <p:spPr>
          <a:xfrm>
            <a:off x="3277890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65" name="Holder 3"/>
          <p:cNvSpPr>
            <a:spLocks noGrp="1"/>
          </p:cNvSpPr>
          <p:nvPr>
            <p:ph type="body" idx="45" hasCustomPrompt="1"/>
          </p:nvPr>
        </p:nvSpPr>
        <p:spPr>
          <a:xfrm>
            <a:off x="3277890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66" name="Holder 3"/>
          <p:cNvSpPr>
            <a:spLocks noGrp="1"/>
          </p:cNvSpPr>
          <p:nvPr>
            <p:ph type="body" idx="46" hasCustomPrompt="1"/>
          </p:nvPr>
        </p:nvSpPr>
        <p:spPr>
          <a:xfrm>
            <a:off x="3277890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67" name="Holder 3"/>
          <p:cNvSpPr>
            <a:spLocks noGrp="1"/>
          </p:cNvSpPr>
          <p:nvPr>
            <p:ph type="body" idx="47" hasCustomPrompt="1"/>
          </p:nvPr>
        </p:nvSpPr>
        <p:spPr>
          <a:xfrm>
            <a:off x="3277890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69" name="Holder 3"/>
          <p:cNvSpPr>
            <a:spLocks noGrp="1"/>
          </p:cNvSpPr>
          <p:nvPr>
            <p:ph type="body" idx="49" hasCustomPrompt="1"/>
          </p:nvPr>
        </p:nvSpPr>
        <p:spPr>
          <a:xfrm>
            <a:off x="371829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70" name="Holder 3"/>
          <p:cNvSpPr>
            <a:spLocks noGrp="1"/>
          </p:cNvSpPr>
          <p:nvPr>
            <p:ph type="body" idx="50" hasCustomPrompt="1"/>
          </p:nvPr>
        </p:nvSpPr>
        <p:spPr>
          <a:xfrm>
            <a:off x="371829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71" name="Holder 3"/>
          <p:cNvSpPr>
            <a:spLocks noGrp="1"/>
          </p:cNvSpPr>
          <p:nvPr>
            <p:ph type="body" idx="51" hasCustomPrompt="1"/>
          </p:nvPr>
        </p:nvSpPr>
        <p:spPr>
          <a:xfrm>
            <a:off x="371829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72" name="Holder 3"/>
          <p:cNvSpPr>
            <a:spLocks noGrp="1"/>
          </p:cNvSpPr>
          <p:nvPr>
            <p:ph type="body" idx="52" hasCustomPrompt="1"/>
          </p:nvPr>
        </p:nvSpPr>
        <p:spPr>
          <a:xfrm>
            <a:off x="371829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0" name="Рисунок 4"/>
          <p:cNvSpPr>
            <a:spLocks noGrp="1"/>
          </p:cNvSpPr>
          <p:nvPr>
            <p:ph type="pic" sz="quarter" idx="23"/>
          </p:nvPr>
        </p:nvSpPr>
        <p:spPr>
          <a:xfrm>
            <a:off x="6191785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3" name="Рисунок 4"/>
          <p:cNvSpPr>
            <a:spLocks noGrp="1"/>
          </p:cNvSpPr>
          <p:nvPr>
            <p:ph type="pic" sz="quarter" idx="43"/>
          </p:nvPr>
        </p:nvSpPr>
        <p:spPr>
          <a:xfrm>
            <a:off x="6191785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5" name="Рисунок 4"/>
          <p:cNvSpPr>
            <a:spLocks noGrp="1"/>
          </p:cNvSpPr>
          <p:nvPr>
            <p:ph type="pic" sz="quarter" idx="28"/>
          </p:nvPr>
        </p:nvSpPr>
        <p:spPr>
          <a:xfrm>
            <a:off x="3279475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8" name="Рисунок 4"/>
          <p:cNvSpPr>
            <a:spLocks noGrp="1"/>
          </p:cNvSpPr>
          <p:nvPr>
            <p:ph type="pic" sz="quarter" idx="48"/>
          </p:nvPr>
        </p:nvSpPr>
        <p:spPr>
          <a:xfrm>
            <a:off x="3279475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0" name="Рисунок 4"/>
          <p:cNvSpPr>
            <a:spLocks noGrp="1"/>
          </p:cNvSpPr>
          <p:nvPr>
            <p:ph type="pic" sz="quarter" idx="33"/>
          </p:nvPr>
        </p:nvSpPr>
        <p:spPr>
          <a:xfrm>
            <a:off x="373414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73" name="Рисунок 4"/>
          <p:cNvSpPr>
            <a:spLocks noGrp="1"/>
          </p:cNvSpPr>
          <p:nvPr>
            <p:ph type="pic" sz="quarter" idx="53"/>
          </p:nvPr>
        </p:nvSpPr>
        <p:spPr>
          <a:xfrm>
            <a:off x="373414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573096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  <p15:guide id="7" orient="horz" pos="2394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Блок_2 иллюстраци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1438401"/>
            <a:ext cx="11449048" cy="1107996"/>
          </a:xfrm>
        </p:spPr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Основной посыл / мысль слайда в несколько строк </a:t>
            </a:r>
            <a:br>
              <a:rPr lang="ru-RU" dirty="0" smtClean="0"/>
            </a:br>
            <a:r>
              <a:rPr lang="ru-RU" dirty="0" smtClean="0"/>
              <a:t>(максимально – четыре) Основной посыл / мысль слайда </a:t>
            </a:r>
            <a:br>
              <a:rPr lang="ru-RU" dirty="0" smtClean="0"/>
            </a:br>
            <a:r>
              <a:rPr lang="ru-RU" dirty="0" smtClean="0"/>
              <a:t>в несколько строк (максимально – четыре)</a:t>
            </a: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1" name="Объект 3"/>
          <p:cNvSpPr>
            <a:spLocks noGrp="1"/>
          </p:cNvSpPr>
          <p:nvPr>
            <p:ph sz="quarter" idx="17"/>
          </p:nvPr>
        </p:nvSpPr>
        <p:spPr>
          <a:xfrm>
            <a:off x="371474" y="3429000"/>
            <a:ext cx="5572125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2" name="Объект 3"/>
          <p:cNvSpPr>
            <a:spLocks noGrp="1"/>
          </p:cNvSpPr>
          <p:nvPr>
            <p:ph sz="quarter" idx="18"/>
          </p:nvPr>
        </p:nvSpPr>
        <p:spPr>
          <a:xfrm>
            <a:off x="6237287" y="3429000"/>
            <a:ext cx="5572125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05282397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  <p15:guide id="3" orient="horz" pos="2160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Блок_3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5" y="1438400"/>
            <a:ext cx="7560524" cy="1846659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sz="2400" b="0" i="0" baseline="0">
                <a:solidFill>
                  <a:schemeClr val="tx1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Основной посыл / мысль слайда в несколько строк (максимально – четыре) Основной посыл / мысль слайда в несколько строк (максимально – четыре)</a:t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3" name="Holder 3"/>
          <p:cNvSpPr>
            <a:spLocks noGrp="1"/>
          </p:cNvSpPr>
          <p:nvPr>
            <p:ph type="body" idx="13" hasCustomPrompt="1"/>
          </p:nvPr>
        </p:nvSpPr>
        <p:spPr>
          <a:xfrm>
            <a:off x="8148524" y="1438400"/>
            <a:ext cx="3672000" cy="1846659"/>
          </a:xfrm>
        </p:spPr>
        <p:txBody>
          <a:bodyPr lIns="0" tIns="0" rIns="0" bIns="0"/>
          <a:lstStyle>
            <a:lvl1pPr marL="171450" indent="-171450">
              <a:buFont typeface="Arial" panose="020B0604020202020204" pitchFamily="34" charset="0"/>
              <a:buChar char="•"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  <a:endParaRPr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7"/>
          </p:nvPr>
        </p:nvSpPr>
        <p:spPr>
          <a:xfrm>
            <a:off x="371475" y="3429000"/>
            <a:ext cx="3671888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5" name="Объект 3"/>
          <p:cNvSpPr>
            <a:spLocks noGrp="1"/>
          </p:cNvSpPr>
          <p:nvPr>
            <p:ph sz="quarter" idx="18"/>
          </p:nvPr>
        </p:nvSpPr>
        <p:spPr>
          <a:xfrm>
            <a:off x="4260056" y="3429000"/>
            <a:ext cx="3671888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6" name="Объект 3"/>
          <p:cNvSpPr>
            <a:spLocks noGrp="1"/>
          </p:cNvSpPr>
          <p:nvPr>
            <p:ph sz="quarter" idx="19"/>
          </p:nvPr>
        </p:nvSpPr>
        <p:spPr>
          <a:xfrm>
            <a:off x="8148636" y="3429000"/>
            <a:ext cx="3671888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04608798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5" orient="horz" pos="2160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цифры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370425" y="1457566"/>
            <a:ext cx="11449050" cy="1255960"/>
          </a:xfr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72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>
              <a:defRPr lang="ru-RU" sz="2400" kern="12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 lang="ru-RU" sz="1091" kern="1200" dirty="0" smtClean="0">
                <a:solidFill>
                  <a:schemeClr val="tx1"/>
                </a:solidFill>
              </a:defRPr>
            </a:lvl2pPr>
            <a:lvl3pPr>
              <a:defRPr lang="ru-RU" sz="1091" kern="1200" dirty="0" smtClean="0">
                <a:solidFill>
                  <a:schemeClr val="tx1"/>
                </a:solidFill>
              </a:defRPr>
            </a:lvl3pPr>
            <a:lvl4pPr>
              <a:defRPr lang="ru-RU" sz="1091" kern="1200" dirty="0" smtClean="0">
                <a:solidFill>
                  <a:schemeClr val="tx1"/>
                </a:solidFill>
              </a:defRPr>
            </a:lvl4pPr>
            <a:lvl5pPr>
              <a:defRPr lang="ru-RU" sz="1091" kern="1200" dirty="0">
                <a:solidFill>
                  <a:schemeClr val="tx1"/>
                </a:solidFill>
              </a:defRPr>
            </a:lvl5pPr>
          </a:lstStyle>
          <a:p>
            <a:pPr lvl="0" algn="ctr" defTabSz="554401" rtl="0" eaLnBrk="1" latinLnBrk="0" hangingPunct="1">
              <a:spcBef>
                <a:spcPts val="1200"/>
              </a:spcBef>
            </a:pPr>
            <a:r>
              <a:rPr lang="ru-RU" dirty="0" smtClean="0"/>
              <a:t>  </a:t>
            </a:r>
            <a:endParaRPr lang="ru-RU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371475" y="2713526"/>
            <a:ext cx="11448000" cy="0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Текст 65"/>
          <p:cNvSpPr>
            <a:spLocks noGrp="1"/>
          </p:cNvSpPr>
          <p:nvPr>
            <p:ph type="body" sz="quarter" idx="27"/>
          </p:nvPr>
        </p:nvSpPr>
        <p:spPr>
          <a:xfrm>
            <a:off x="1682693" y="2190708"/>
            <a:ext cx="1047600" cy="10476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>
            <a:noAutofit/>
          </a:bodyPr>
          <a:lstStyle>
            <a:lvl1pPr algn="ctr">
              <a:defRPr sz="500"/>
            </a:lvl1pPr>
            <a:lvl2pPr algn="ctr">
              <a:defRPr sz="500"/>
            </a:lvl2pPr>
            <a:lvl3pPr algn="ctr">
              <a:defRPr sz="500"/>
            </a:lvl3pPr>
            <a:lvl4pPr algn="ctr">
              <a:defRPr sz="500"/>
            </a:lvl4pPr>
            <a:lvl5pPr algn="ctr">
              <a:defRPr sz="5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7" name="Текст 65"/>
          <p:cNvSpPr>
            <a:spLocks noGrp="1"/>
          </p:cNvSpPr>
          <p:nvPr>
            <p:ph type="body" sz="quarter" idx="28"/>
          </p:nvPr>
        </p:nvSpPr>
        <p:spPr>
          <a:xfrm>
            <a:off x="5571217" y="2190708"/>
            <a:ext cx="1047600" cy="10476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>
            <a:noAutofit/>
          </a:bodyPr>
          <a:lstStyle>
            <a:lvl1pPr algn="ctr">
              <a:defRPr sz="500"/>
            </a:lvl1pPr>
            <a:lvl2pPr algn="ctr">
              <a:defRPr sz="500"/>
            </a:lvl2pPr>
            <a:lvl3pPr algn="ctr">
              <a:defRPr sz="500"/>
            </a:lvl3pPr>
            <a:lvl4pPr algn="ctr">
              <a:defRPr sz="500"/>
            </a:lvl4pPr>
            <a:lvl5pPr algn="ctr">
              <a:defRPr sz="5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8" name="Текст 65"/>
          <p:cNvSpPr>
            <a:spLocks noGrp="1"/>
          </p:cNvSpPr>
          <p:nvPr>
            <p:ph type="body" sz="quarter" idx="29"/>
          </p:nvPr>
        </p:nvSpPr>
        <p:spPr>
          <a:xfrm>
            <a:off x="9459742" y="2190708"/>
            <a:ext cx="1047600" cy="10476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>
            <a:noAutofit/>
          </a:bodyPr>
          <a:lstStyle>
            <a:lvl1pPr algn="ctr">
              <a:defRPr sz="500"/>
            </a:lvl1pPr>
            <a:lvl2pPr algn="ctr">
              <a:defRPr sz="500"/>
            </a:lvl2pPr>
            <a:lvl3pPr algn="ctr">
              <a:defRPr sz="500"/>
            </a:lvl3pPr>
            <a:lvl4pPr algn="ctr">
              <a:defRPr sz="500"/>
            </a:lvl4pPr>
            <a:lvl5pPr algn="ctr">
              <a:defRPr sz="5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9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5" y="1520490"/>
            <a:ext cx="3672000" cy="553998"/>
          </a:xfrm>
        </p:spPr>
        <p:txBody>
          <a:bodyPr lIns="0" tIns="0" rIns="0" bIns="0"/>
          <a:lstStyle>
            <a:lvl1pPr algn="ctr">
              <a:defRPr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НАЗВАНИЕ </a:t>
            </a:r>
            <a:br>
              <a:rPr lang="ru-RU" dirty="0" smtClean="0"/>
            </a:br>
            <a:r>
              <a:rPr lang="ru-RU" dirty="0" smtClean="0"/>
              <a:t>ПОКАЗАТЕЛЯ 1</a:t>
            </a:r>
            <a:endParaRPr lang="ru-RU" dirty="0"/>
          </a:p>
        </p:txBody>
      </p:sp>
      <p:sp>
        <p:nvSpPr>
          <p:cNvPr id="50" name="Holder 3"/>
          <p:cNvSpPr>
            <a:spLocks noGrp="1"/>
          </p:cNvSpPr>
          <p:nvPr>
            <p:ph type="body" idx="12" hasCustomPrompt="1"/>
          </p:nvPr>
        </p:nvSpPr>
        <p:spPr>
          <a:xfrm>
            <a:off x="4259999" y="1520490"/>
            <a:ext cx="3672000" cy="553998"/>
          </a:xfrm>
        </p:spPr>
        <p:txBody>
          <a:bodyPr lIns="0" tIns="0" rIns="0" bIns="0"/>
          <a:lstStyle>
            <a:lvl1pPr algn="ctr"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НАЗВАНИЕ </a:t>
            </a:r>
            <a:br>
              <a:rPr lang="ru-RU" dirty="0" smtClean="0"/>
            </a:br>
            <a:r>
              <a:rPr lang="ru-RU" dirty="0" smtClean="0"/>
              <a:t>ПОКАЗАТЕЛЯ 2</a:t>
            </a:r>
            <a:endParaRPr lang="ru-RU" dirty="0"/>
          </a:p>
        </p:txBody>
      </p:sp>
      <p:sp>
        <p:nvSpPr>
          <p:cNvPr id="51" name="Holder 3"/>
          <p:cNvSpPr>
            <a:spLocks noGrp="1"/>
          </p:cNvSpPr>
          <p:nvPr>
            <p:ph type="body" idx="13" hasCustomPrompt="1"/>
          </p:nvPr>
        </p:nvSpPr>
        <p:spPr>
          <a:xfrm>
            <a:off x="8148524" y="1520490"/>
            <a:ext cx="3672000" cy="553998"/>
          </a:xfrm>
        </p:spPr>
        <p:txBody>
          <a:bodyPr lIns="0" tIns="0" rIns="0" bIns="0"/>
          <a:lstStyle>
            <a:lvl1pPr algn="ctr"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НАЗВАНИЕ </a:t>
            </a:r>
            <a:br>
              <a:rPr lang="ru-RU" dirty="0" smtClean="0"/>
            </a:br>
            <a:r>
              <a:rPr lang="ru-RU" dirty="0" smtClean="0"/>
              <a:t>ПОКАЗАТЕЛЯ 3</a:t>
            </a: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2" name="Holder 3"/>
          <p:cNvSpPr>
            <a:spLocks noGrp="1"/>
          </p:cNvSpPr>
          <p:nvPr>
            <p:ph type="body" idx="15" hasCustomPrompt="1"/>
          </p:nvPr>
        </p:nvSpPr>
        <p:spPr>
          <a:xfrm>
            <a:off x="371475" y="5035440"/>
            <a:ext cx="3672000" cy="492443"/>
          </a:xfrm>
        </p:spPr>
        <p:txBody>
          <a:bodyPr lIns="0" tIns="0" rIns="0" bIns="0"/>
          <a:lstStyle>
            <a:lvl1pPr>
              <a:defRPr lang="ru-RU" sz="1600" kern="1200" baseline="0" dirty="0">
                <a:solidFill>
                  <a:srgbClr val="828282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краткое описание показателя </a:t>
            </a:r>
            <a:br>
              <a:rPr lang="ru-RU" dirty="0" smtClean="0"/>
            </a:br>
            <a:r>
              <a:rPr lang="ru-RU" dirty="0" smtClean="0"/>
              <a:t>максимум 4 строки</a:t>
            </a:r>
            <a:endParaRPr lang="ru-RU" dirty="0"/>
          </a:p>
        </p:txBody>
      </p:sp>
      <p:sp>
        <p:nvSpPr>
          <p:cNvPr id="53" name="Holder 3"/>
          <p:cNvSpPr>
            <a:spLocks noGrp="1"/>
          </p:cNvSpPr>
          <p:nvPr>
            <p:ph type="body" idx="16" hasCustomPrompt="1"/>
          </p:nvPr>
        </p:nvSpPr>
        <p:spPr>
          <a:xfrm>
            <a:off x="4259999" y="5035440"/>
            <a:ext cx="3672000" cy="492443"/>
          </a:xfrm>
        </p:spPr>
        <p:txBody>
          <a:bodyPr lIns="0" tIns="0" rIns="0" bIns="0"/>
          <a:lstStyle>
            <a:lvl1pPr>
              <a:defRPr lang="ru-RU" sz="1600" kern="1200" dirty="0">
                <a:solidFill>
                  <a:srgbClr val="828282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краткое описание показателя </a:t>
            </a:r>
            <a:br>
              <a:rPr lang="ru-RU" dirty="0" smtClean="0"/>
            </a:br>
            <a:r>
              <a:rPr lang="ru-RU" dirty="0" smtClean="0"/>
              <a:t>максимум 4 строки</a:t>
            </a:r>
            <a:endParaRPr lang="ru-RU" dirty="0"/>
          </a:p>
        </p:txBody>
      </p:sp>
      <p:sp>
        <p:nvSpPr>
          <p:cNvPr id="54" name="Holder 3"/>
          <p:cNvSpPr>
            <a:spLocks noGrp="1"/>
          </p:cNvSpPr>
          <p:nvPr>
            <p:ph type="body" idx="17" hasCustomPrompt="1"/>
          </p:nvPr>
        </p:nvSpPr>
        <p:spPr>
          <a:xfrm>
            <a:off x="8148524" y="5035440"/>
            <a:ext cx="3672000" cy="492443"/>
          </a:xfrm>
        </p:spPr>
        <p:txBody>
          <a:bodyPr lIns="0" tIns="0" rIns="0" bIns="0"/>
          <a:lstStyle>
            <a:lvl1pPr>
              <a:defRPr lang="ru-RU" sz="1600" kern="1200" dirty="0">
                <a:solidFill>
                  <a:srgbClr val="828282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краткое описание показателя </a:t>
            </a:r>
            <a:br>
              <a:rPr lang="ru-RU" dirty="0" smtClean="0"/>
            </a:br>
            <a:r>
              <a:rPr lang="ru-RU" dirty="0" smtClean="0"/>
              <a:t>максимум 4 строки</a:t>
            </a:r>
            <a:endParaRPr lang="ru-RU" dirty="0"/>
          </a:p>
        </p:txBody>
      </p:sp>
      <p:sp>
        <p:nvSpPr>
          <p:cNvPr id="55" name="Holder 3"/>
          <p:cNvSpPr>
            <a:spLocks noGrp="1"/>
          </p:cNvSpPr>
          <p:nvPr>
            <p:ph type="body" idx="18" hasCustomPrompt="1"/>
          </p:nvPr>
        </p:nvSpPr>
        <p:spPr>
          <a:xfrm>
            <a:off x="911238" y="3438167"/>
            <a:ext cx="2592474" cy="984885"/>
          </a:xfrm>
        </p:spPr>
        <p:txBody>
          <a:bodyPr lIns="0" tIns="0" rIns="0" bIns="0"/>
          <a:lstStyle>
            <a:lvl1pPr>
              <a:defRPr lang="ru-RU" sz="6400" b="1" kern="1200" dirty="0">
                <a:solidFill>
                  <a:srgbClr val="B482FF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ХХ,Х</a:t>
            </a:r>
            <a:endParaRPr lang="ru-RU" dirty="0"/>
          </a:p>
        </p:txBody>
      </p:sp>
      <p:sp>
        <p:nvSpPr>
          <p:cNvPr id="58" name="Holder 3"/>
          <p:cNvSpPr>
            <a:spLocks noGrp="1"/>
          </p:cNvSpPr>
          <p:nvPr>
            <p:ph type="body" idx="19" hasCustomPrompt="1"/>
          </p:nvPr>
        </p:nvSpPr>
        <p:spPr>
          <a:xfrm>
            <a:off x="4799762" y="3438167"/>
            <a:ext cx="2592474" cy="984885"/>
          </a:xfrm>
        </p:spPr>
        <p:txBody>
          <a:bodyPr lIns="0" tIns="0" rIns="0" bIns="0"/>
          <a:lstStyle>
            <a:lvl1pPr>
              <a:defRPr lang="ru-RU" sz="6400" b="1" kern="1200" dirty="0">
                <a:solidFill>
                  <a:srgbClr val="24D6FF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ХХ,Х</a:t>
            </a:r>
            <a:endParaRPr lang="ru-RU" dirty="0"/>
          </a:p>
        </p:txBody>
      </p:sp>
      <p:sp>
        <p:nvSpPr>
          <p:cNvPr id="59" name="Holder 3"/>
          <p:cNvSpPr>
            <a:spLocks noGrp="1"/>
          </p:cNvSpPr>
          <p:nvPr>
            <p:ph type="body" idx="20" hasCustomPrompt="1"/>
          </p:nvPr>
        </p:nvSpPr>
        <p:spPr>
          <a:xfrm>
            <a:off x="8688287" y="3438167"/>
            <a:ext cx="2592474" cy="984885"/>
          </a:xfrm>
        </p:spPr>
        <p:txBody>
          <a:bodyPr lIns="0" tIns="0" rIns="0" bIns="0"/>
          <a:lstStyle>
            <a:lvl1pPr>
              <a:defRPr lang="ru-RU" sz="6400" b="1" kern="1200" dirty="0">
                <a:solidFill>
                  <a:srgbClr val="00B050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ХХ,Х</a:t>
            </a:r>
            <a:endParaRPr lang="ru-RU" dirty="0"/>
          </a:p>
        </p:txBody>
      </p:sp>
      <p:sp>
        <p:nvSpPr>
          <p:cNvPr id="60" name="Holder 3"/>
          <p:cNvSpPr>
            <a:spLocks noGrp="1"/>
          </p:cNvSpPr>
          <p:nvPr>
            <p:ph type="body" idx="21" hasCustomPrompt="1"/>
          </p:nvPr>
        </p:nvSpPr>
        <p:spPr>
          <a:xfrm>
            <a:off x="371475" y="4372022"/>
            <a:ext cx="3672000" cy="369332"/>
          </a:xfrm>
        </p:spPr>
        <p:txBody>
          <a:bodyPr lIns="0" tIns="0" rIns="0" bIns="0"/>
          <a:lstStyle>
            <a:lvl1pPr>
              <a:defRPr lang="ru-RU" sz="2400" kern="1200" baseline="0" dirty="0">
                <a:solidFill>
                  <a:srgbClr val="B482FF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ед. изм.</a:t>
            </a:r>
            <a:endParaRPr lang="ru-RU" dirty="0"/>
          </a:p>
        </p:txBody>
      </p:sp>
      <p:sp>
        <p:nvSpPr>
          <p:cNvPr id="61" name="Holder 3"/>
          <p:cNvSpPr>
            <a:spLocks noGrp="1"/>
          </p:cNvSpPr>
          <p:nvPr>
            <p:ph type="body" idx="22" hasCustomPrompt="1"/>
          </p:nvPr>
        </p:nvSpPr>
        <p:spPr>
          <a:xfrm>
            <a:off x="4259999" y="4372022"/>
            <a:ext cx="3672000" cy="369332"/>
          </a:xfrm>
        </p:spPr>
        <p:txBody>
          <a:bodyPr lIns="0" tIns="0" rIns="0" bIns="0"/>
          <a:lstStyle>
            <a:lvl1pPr>
              <a:defRPr lang="ru-RU" sz="2400" kern="1200" dirty="0">
                <a:solidFill>
                  <a:srgbClr val="24D6FF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ед. изм.</a:t>
            </a:r>
            <a:endParaRPr lang="ru-RU" dirty="0"/>
          </a:p>
        </p:txBody>
      </p:sp>
      <p:sp>
        <p:nvSpPr>
          <p:cNvPr id="62" name="Holder 3"/>
          <p:cNvSpPr>
            <a:spLocks noGrp="1"/>
          </p:cNvSpPr>
          <p:nvPr>
            <p:ph type="body" idx="23" hasCustomPrompt="1"/>
          </p:nvPr>
        </p:nvSpPr>
        <p:spPr>
          <a:xfrm>
            <a:off x="8148524" y="4372022"/>
            <a:ext cx="3672000" cy="369332"/>
          </a:xfrm>
        </p:spPr>
        <p:txBody>
          <a:bodyPr lIns="0" tIns="0" rIns="0" bIns="0"/>
          <a:lstStyle>
            <a:lvl1pPr>
              <a:defRPr lang="ru-RU" sz="2400" kern="1200" dirty="0">
                <a:solidFill>
                  <a:srgbClr val="00B050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ед. изм.</a:t>
            </a:r>
            <a:endParaRPr lang="ru-RU" dirty="0"/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24"/>
          </p:nvPr>
        </p:nvSpPr>
        <p:spPr>
          <a:xfrm>
            <a:off x="1757475" y="2263526"/>
            <a:ext cx="900000" cy="900000"/>
          </a:xfrm>
          <a:prstGeom prst="ellipse">
            <a:avLst/>
          </a:prstGeom>
          <a:solidFill>
            <a:srgbClr val="B482FF"/>
          </a:solidFill>
        </p:spPr>
        <p:txBody>
          <a:bodyPr>
            <a:noAutofit/>
          </a:bodyPr>
          <a:lstStyle>
            <a:lvl1pPr algn="ctr">
              <a:defRPr sz="800"/>
            </a:lvl1pPr>
          </a:lstStyle>
          <a:p>
            <a:endParaRPr lang="ru-RU"/>
          </a:p>
        </p:txBody>
      </p:sp>
      <p:sp>
        <p:nvSpPr>
          <p:cNvPr id="63" name="Рисунок 6"/>
          <p:cNvSpPr>
            <a:spLocks noGrp="1"/>
          </p:cNvSpPr>
          <p:nvPr>
            <p:ph type="pic" sz="quarter" idx="25"/>
          </p:nvPr>
        </p:nvSpPr>
        <p:spPr>
          <a:xfrm>
            <a:off x="5645999" y="2263526"/>
            <a:ext cx="900000" cy="900000"/>
          </a:xfrm>
          <a:prstGeom prst="ellipse">
            <a:avLst/>
          </a:prstGeom>
          <a:solidFill>
            <a:schemeClr val="accent1"/>
          </a:solidFill>
        </p:spPr>
        <p:txBody>
          <a:bodyPr>
            <a:noAutofit/>
          </a:bodyPr>
          <a:lstStyle>
            <a:lvl1pPr algn="ctr">
              <a:defRPr sz="800"/>
            </a:lvl1pPr>
          </a:lstStyle>
          <a:p>
            <a:endParaRPr lang="ru-RU"/>
          </a:p>
        </p:txBody>
      </p:sp>
      <p:sp>
        <p:nvSpPr>
          <p:cNvPr id="64" name="Рисунок 6"/>
          <p:cNvSpPr>
            <a:spLocks noGrp="1"/>
          </p:cNvSpPr>
          <p:nvPr>
            <p:ph type="pic" sz="quarter" idx="26"/>
          </p:nvPr>
        </p:nvSpPr>
        <p:spPr>
          <a:xfrm>
            <a:off x="9534524" y="2263526"/>
            <a:ext cx="900000" cy="900000"/>
          </a:xfrm>
          <a:prstGeom prst="ellipse">
            <a:avLst/>
          </a:prstGeom>
          <a:solidFill>
            <a:schemeClr val="tx2"/>
          </a:solidFill>
        </p:spPr>
        <p:txBody>
          <a:bodyPr>
            <a:noAutofit/>
          </a:bodyPr>
          <a:lstStyle>
            <a:lvl1pPr algn="ctr">
              <a:defRPr sz="8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33902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5" orient="horz" pos="2160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Блок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3181684"/>
            <a:ext cx="3996332" cy="2523768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 sz="2000" b="0" i="0">
                <a:solidFill>
                  <a:schemeClr val="tx1"/>
                </a:solidFill>
              </a:defRPr>
            </a:lvl1pPr>
            <a:lvl2pPr marL="0" indent="0">
              <a:spcAft>
                <a:spcPts val="1200"/>
              </a:spcAft>
              <a:tabLst/>
              <a:defRPr sz="1600" baseline="0"/>
            </a:lvl2pPr>
            <a:lvl3pPr marL="0" indent="0">
              <a:spcAft>
                <a:spcPts val="600"/>
              </a:spcAft>
              <a:defRPr sz="1000" baseline="0"/>
            </a:lvl3pPr>
          </a:lstStyle>
          <a:p>
            <a:r>
              <a:rPr lang="ru-RU" dirty="0" smtClean="0"/>
              <a:t>Подзаголовок 20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ru-RU" dirty="0" smtClean="0"/>
              <a:t>Крупный текст 16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ru-RU" dirty="0" smtClean="0"/>
              <a:t>Обычный текст 10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ru-RU" dirty="0" smtClean="0"/>
              <a:t>Набирается шрифтом </a:t>
            </a:r>
            <a:r>
              <a:rPr lang="en-US" dirty="0" smtClean="0"/>
              <a:t>Verdana Regular.</a:t>
            </a:r>
          </a:p>
          <a:p>
            <a:pPr lvl="2"/>
            <a:r>
              <a:rPr lang="ru-RU" dirty="0" smtClean="0"/>
              <a:t>Для выделения текста используется шрифт </a:t>
            </a:r>
            <a:r>
              <a:rPr lang="en-US" dirty="0" smtClean="0"/>
              <a:t>Verdana Bold. </a:t>
            </a:r>
            <a:r>
              <a:rPr lang="ru-RU" dirty="0" smtClean="0"/>
              <a:t>Дополнительные комментарии могут быть набраны серым цветом шрифтом того же размера.</a:t>
            </a:r>
            <a:endParaRPr lang="en-US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 baseline="0"/>
            </a:lvl1pPr>
          </a:lstStyle>
          <a:p>
            <a:r>
              <a:rPr lang="ru-RU" dirty="0" smtClean="0"/>
              <a:t>Заголовок слайда</a:t>
            </a:r>
            <a:r>
              <a:rPr lang="en-US" dirty="0" smtClean="0"/>
              <a:t> </a:t>
            </a:r>
            <a:r>
              <a:rPr lang="ru-RU" dirty="0" smtClean="0"/>
              <a:t>в одну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или две строки</a:t>
            </a:r>
            <a:endParaRPr lang="ru-RU" dirty="0"/>
          </a:p>
        </p:txBody>
      </p:sp>
      <p:sp>
        <p:nvSpPr>
          <p:cNvPr id="11" name="Holder 3"/>
          <p:cNvSpPr>
            <a:spLocks noGrp="1"/>
          </p:cNvSpPr>
          <p:nvPr>
            <p:ph type="body" idx="17" hasCustomPrompt="1"/>
          </p:nvPr>
        </p:nvSpPr>
        <p:spPr>
          <a:xfrm>
            <a:off x="5443454" y="3181684"/>
            <a:ext cx="3996332" cy="1641475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ClrTx/>
              <a:buSzTx/>
              <a:buFontTx/>
              <a:buNone/>
              <a:tabLst/>
              <a:defRPr sz="2000" b="0" i="0">
                <a:solidFill>
                  <a:srgbClr val="828282"/>
                </a:solidFill>
              </a:defRPr>
            </a:lvl1pPr>
            <a:lvl2pPr marL="0" indent="0">
              <a:spcAft>
                <a:spcPts val="1200"/>
              </a:spcAft>
              <a:tabLst/>
              <a:defRPr sz="1600" baseline="0"/>
            </a:lvl2pPr>
            <a:lvl3pPr marL="0" indent="0">
              <a:spcAft>
                <a:spcPts val="600"/>
              </a:spcAft>
              <a:defRPr sz="1000" baseline="0">
                <a:solidFill>
                  <a:srgbClr val="828282"/>
                </a:solidFill>
              </a:defRPr>
            </a:lvl3pPr>
          </a:lstStyle>
          <a:p>
            <a:r>
              <a:rPr lang="ru-RU" dirty="0" smtClean="0"/>
              <a:t>Дополнительный подзаголовок 20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ru-RU" dirty="0" smtClean="0"/>
              <a:t>Обычный текст 10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ru-RU" dirty="0" smtClean="0"/>
              <a:t>Текст может быть набран в две или три колонки.</a:t>
            </a:r>
          </a:p>
          <a:p>
            <a:pPr lvl="2"/>
            <a:r>
              <a:rPr lang="ru-RU" dirty="0" smtClean="0"/>
              <a:t>В этом случае подзаголовки рекомендуется выравнивать по первой строке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8326237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онтакты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1438400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Контакты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4259999" y="1438400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8148524" y="1438400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4"/>
          </p:nvPr>
        </p:nvSpPr>
        <p:spPr>
          <a:xfrm>
            <a:off x="371475" y="2659918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2" name="Holder 3"/>
          <p:cNvSpPr>
            <a:spLocks noGrp="1"/>
          </p:cNvSpPr>
          <p:nvPr>
            <p:ph type="body" idx="15"/>
          </p:nvPr>
        </p:nvSpPr>
        <p:spPr>
          <a:xfrm>
            <a:off x="4259999" y="2659918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4" name="Holder 3"/>
          <p:cNvSpPr>
            <a:spLocks noGrp="1"/>
          </p:cNvSpPr>
          <p:nvPr>
            <p:ph type="body" idx="16"/>
          </p:nvPr>
        </p:nvSpPr>
        <p:spPr>
          <a:xfrm>
            <a:off x="8148524" y="2659918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5" name="Holder 3"/>
          <p:cNvSpPr>
            <a:spLocks noGrp="1"/>
          </p:cNvSpPr>
          <p:nvPr>
            <p:ph type="body" idx="17"/>
          </p:nvPr>
        </p:nvSpPr>
        <p:spPr>
          <a:xfrm>
            <a:off x="371475" y="3881436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6" name="Holder 3"/>
          <p:cNvSpPr>
            <a:spLocks noGrp="1"/>
          </p:cNvSpPr>
          <p:nvPr>
            <p:ph type="body" idx="18"/>
          </p:nvPr>
        </p:nvSpPr>
        <p:spPr>
          <a:xfrm>
            <a:off x="4259999" y="3881436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7" name="Holder 3"/>
          <p:cNvSpPr>
            <a:spLocks noGrp="1"/>
          </p:cNvSpPr>
          <p:nvPr>
            <p:ph type="body" idx="19"/>
          </p:nvPr>
        </p:nvSpPr>
        <p:spPr>
          <a:xfrm>
            <a:off x="8148524" y="3881436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8" name="Holder 3"/>
          <p:cNvSpPr>
            <a:spLocks noGrp="1"/>
          </p:cNvSpPr>
          <p:nvPr>
            <p:ph type="body" idx="20"/>
          </p:nvPr>
        </p:nvSpPr>
        <p:spPr>
          <a:xfrm>
            <a:off x="371475" y="5102953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9" name="Holder 3"/>
          <p:cNvSpPr>
            <a:spLocks noGrp="1"/>
          </p:cNvSpPr>
          <p:nvPr>
            <p:ph type="body" idx="21"/>
          </p:nvPr>
        </p:nvSpPr>
        <p:spPr>
          <a:xfrm>
            <a:off x="4259999" y="5102953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20" name="Holder 3"/>
          <p:cNvSpPr>
            <a:spLocks noGrp="1"/>
          </p:cNvSpPr>
          <p:nvPr>
            <p:ph type="body" idx="22"/>
          </p:nvPr>
        </p:nvSpPr>
        <p:spPr>
          <a:xfrm>
            <a:off x="8148524" y="5102953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29" name="Holder 3"/>
          <p:cNvSpPr>
            <a:spLocks noGrp="1"/>
          </p:cNvSpPr>
          <p:nvPr>
            <p:ph type="body" idx="27"/>
          </p:nvPr>
        </p:nvSpPr>
        <p:spPr>
          <a:xfrm>
            <a:off x="371475" y="1666999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0" name="Holder 3"/>
          <p:cNvSpPr>
            <a:spLocks noGrp="1"/>
          </p:cNvSpPr>
          <p:nvPr>
            <p:ph type="body" idx="28"/>
          </p:nvPr>
        </p:nvSpPr>
        <p:spPr>
          <a:xfrm>
            <a:off x="4259999" y="1666999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1" name="Holder 3"/>
          <p:cNvSpPr>
            <a:spLocks noGrp="1"/>
          </p:cNvSpPr>
          <p:nvPr>
            <p:ph type="body" idx="29"/>
          </p:nvPr>
        </p:nvSpPr>
        <p:spPr>
          <a:xfrm>
            <a:off x="8148524" y="1666999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2" name="Holder 3"/>
          <p:cNvSpPr>
            <a:spLocks noGrp="1"/>
          </p:cNvSpPr>
          <p:nvPr>
            <p:ph type="body" idx="30"/>
          </p:nvPr>
        </p:nvSpPr>
        <p:spPr>
          <a:xfrm>
            <a:off x="371475" y="2888517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3" name="Holder 3"/>
          <p:cNvSpPr>
            <a:spLocks noGrp="1"/>
          </p:cNvSpPr>
          <p:nvPr>
            <p:ph type="body" idx="31"/>
          </p:nvPr>
        </p:nvSpPr>
        <p:spPr>
          <a:xfrm>
            <a:off x="4259999" y="2888517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32"/>
          </p:nvPr>
        </p:nvSpPr>
        <p:spPr>
          <a:xfrm>
            <a:off x="8148524" y="2888517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5" name="Holder 3"/>
          <p:cNvSpPr>
            <a:spLocks noGrp="1"/>
          </p:cNvSpPr>
          <p:nvPr>
            <p:ph type="body" idx="33"/>
          </p:nvPr>
        </p:nvSpPr>
        <p:spPr>
          <a:xfrm>
            <a:off x="371475" y="4110035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6" name="Holder 3"/>
          <p:cNvSpPr>
            <a:spLocks noGrp="1"/>
          </p:cNvSpPr>
          <p:nvPr>
            <p:ph type="body" idx="34"/>
          </p:nvPr>
        </p:nvSpPr>
        <p:spPr>
          <a:xfrm>
            <a:off x="4259999" y="4110035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35"/>
          </p:nvPr>
        </p:nvSpPr>
        <p:spPr>
          <a:xfrm>
            <a:off x="8148524" y="4110035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36"/>
          </p:nvPr>
        </p:nvSpPr>
        <p:spPr>
          <a:xfrm>
            <a:off x="371475" y="5331552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9" name="Holder 3"/>
          <p:cNvSpPr>
            <a:spLocks noGrp="1"/>
          </p:cNvSpPr>
          <p:nvPr>
            <p:ph type="body" idx="37"/>
          </p:nvPr>
        </p:nvSpPr>
        <p:spPr>
          <a:xfrm>
            <a:off x="4259999" y="5331552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40" name="Holder 3"/>
          <p:cNvSpPr>
            <a:spLocks noGrp="1"/>
          </p:cNvSpPr>
          <p:nvPr>
            <p:ph type="body" idx="38"/>
          </p:nvPr>
        </p:nvSpPr>
        <p:spPr>
          <a:xfrm>
            <a:off x="8148524" y="5331552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5125152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поле для текст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8912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055158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поле для текст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6665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 2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6" y="1438401"/>
            <a:ext cx="5572124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6248400" y="1438401"/>
            <a:ext cx="5572124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7703661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371474" y="1431924"/>
            <a:ext cx="5572125" cy="47154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1" name="Объект 3"/>
          <p:cNvSpPr>
            <a:spLocks noGrp="1"/>
          </p:cNvSpPr>
          <p:nvPr>
            <p:ph sz="quarter" idx="14"/>
          </p:nvPr>
        </p:nvSpPr>
        <p:spPr>
          <a:xfrm>
            <a:off x="6237288" y="1431924"/>
            <a:ext cx="5572125" cy="47154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64453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блок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371475" y="1431923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1" name="Объект 6"/>
          <p:cNvSpPr>
            <a:spLocks noGrp="1"/>
          </p:cNvSpPr>
          <p:nvPr>
            <p:ph sz="quarter" idx="14"/>
          </p:nvPr>
        </p:nvSpPr>
        <p:spPr>
          <a:xfrm>
            <a:off x="6248400" y="1431923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371475" y="3927474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3" name="Объект 6"/>
          <p:cNvSpPr>
            <a:spLocks noGrp="1"/>
          </p:cNvSpPr>
          <p:nvPr>
            <p:ph sz="quarter" idx="16"/>
          </p:nvPr>
        </p:nvSpPr>
        <p:spPr>
          <a:xfrm>
            <a:off x="6248400" y="3927474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059447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лок_2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1438401"/>
            <a:ext cx="11449048" cy="1107996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sz="1800" b="0" i="0">
                <a:solidFill>
                  <a:schemeClr val="tx1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Основной посыл / мысль слайда в несколько строк </a:t>
            </a:r>
            <a:br>
              <a:rPr lang="ru-RU" dirty="0" smtClean="0"/>
            </a:br>
            <a:r>
              <a:rPr lang="ru-RU" dirty="0" smtClean="0"/>
              <a:t>(максимально – четыре) Основной посыл / мысль слайда </a:t>
            </a:r>
            <a:br>
              <a:rPr lang="ru-RU" dirty="0" smtClean="0"/>
            </a:br>
            <a:r>
              <a:rPr lang="ru-RU" dirty="0" smtClean="0"/>
              <a:t>в несколько строк (максимально – четыре)</a:t>
            </a:r>
            <a:r>
              <a:rPr lang="en-US" dirty="0" smtClean="0"/>
              <a:t> </a:t>
            </a:r>
            <a:r>
              <a:rPr lang="ru-RU" dirty="0" smtClean="0"/>
              <a:t>Основной посыл /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мысль слайда в несколько строк (максимально – четыре)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3" name="Объект 6"/>
          <p:cNvSpPr>
            <a:spLocks noGrp="1"/>
          </p:cNvSpPr>
          <p:nvPr>
            <p:ph sz="quarter" idx="15"/>
          </p:nvPr>
        </p:nvSpPr>
        <p:spPr>
          <a:xfrm>
            <a:off x="371475" y="2819400"/>
            <a:ext cx="5572125" cy="3324225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6248400" y="2819400"/>
            <a:ext cx="5572125" cy="3324225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521803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иаграммы с выводам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371475" y="1431924"/>
            <a:ext cx="11449049" cy="226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quarter" idx="18"/>
          </p:nvPr>
        </p:nvSpPr>
        <p:spPr>
          <a:xfrm>
            <a:off x="437322" y="1481138"/>
            <a:ext cx="7493827" cy="2166937"/>
          </a:xfrm>
        </p:spPr>
        <p:txBody>
          <a:bodyPr>
            <a:noAutofit/>
          </a:bodyPr>
          <a:lstStyle>
            <a:lvl1pPr>
              <a:defRPr sz="1600" cap="all" baseline="0">
                <a:solidFill>
                  <a:srgbClr val="595959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371475" y="3884322"/>
            <a:ext cx="11449049" cy="226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5" name="Holder 3"/>
          <p:cNvSpPr>
            <a:spLocks noGrp="1"/>
          </p:cNvSpPr>
          <p:nvPr>
            <p:ph type="body" idx="16" hasCustomPrompt="1"/>
          </p:nvPr>
        </p:nvSpPr>
        <p:spPr>
          <a:xfrm>
            <a:off x="8148524" y="1480930"/>
            <a:ext cx="3672000" cy="2167144"/>
          </a:xfrm>
        </p:spPr>
        <p:txBody>
          <a:bodyPr lIns="0" tIns="0" rIns="0" bIns="0">
            <a:noAutofit/>
          </a:bodyPr>
          <a:lstStyle>
            <a:lvl1pPr>
              <a:defRPr sz="12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Выводы по графику</a:t>
            </a:r>
            <a:endParaRPr dirty="0"/>
          </a:p>
        </p:txBody>
      </p:sp>
      <p:sp>
        <p:nvSpPr>
          <p:cNvPr id="17" name="object 64"/>
          <p:cNvSpPr/>
          <p:nvPr userDrawn="1"/>
        </p:nvSpPr>
        <p:spPr>
          <a:xfrm>
            <a:off x="7898020" y="1600200"/>
            <a:ext cx="188680" cy="377360"/>
          </a:xfrm>
          <a:custGeom>
            <a:avLst/>
            <a:gdLst/>
            <a:ahLst/>
            <a:cxnLst/>
            <a:rect l="l" t="t" r="r" b="b"/>
            <a:pathLst>
              <a:path w="311150" h="622300">
                <a:moveTo>
                  <a:pt x="10" y="0"/>
                </a:moveTo>
                <a:lnTo>
                  <a:pt x="0" y="621939"/>
                </a:lnTo>
                <a:lnTo>
                  <a:pt x="310974" y="310964"/>
                </a:lnTo>
                <a:lnTo>
                  <a:pt x="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662"/>
          </a:p>
        </p:txBody>
      </p:sp>
      <p:sp>
        <p:nvSpPr>
          <p:cNvPr id="18" name="Holder 3"/>
          <p:cNvSpPr>
            <a:spLocks noGrp="1"/>
          </p:cNvSpPr>
          <p:nvPr>
            <p:ph type="body" idx="17" hasCustomPrompt="1"/>
          </p:nvPr>
        </p:nvSpPr>
        <p:spPr>
          <a:xfrm>
            <a:off x="8148524" y="3945835"/>
            <a:ext cx="3672000" cy="2167144"/>
          </a:xfrm>
        </p:spPr>
        <p:txBody>
          <a:bodyPr lIns="0" tIns="0" rIns="0" bIns="0">
            <a:noAutofit/>
          </a:bodyPr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Выводы по графику</a:t>
            </a:r>
            <a:endParaRPr lang="ru-RU" dirty="0"/>
          </a:p>
        </p:txBody>
      </p:sp>
      <p:sp>
        <p:nvSpPr>
          <p:cNvPr id="19" name="Диаграмма 3"/>
          <p:cNvSpPr>
            <a:spLocks noGrp="1"/>
          </p:cNvSpPr>
          <p:nvPr>
            <p:ph type="chart" sz="quarter" idx="19"/>
          </p:nvPr>
        </p:nvSpPr>
        <p:spPr>
          <a:xfrm>
            <a:off x="437322" y="3934854"/>
            <a:ext cx="7493827" cy="2166937"/>
          </a:xfrm>
        </p:spPr>
        <p:txBody>
          <a:bodyPr>
            <a:noAutofit/>
          </a:bodyPr>
          <a:lstStyle>
            <a:lvl1pPr>
              <a:defRPr sz="1600" cap="all" baseline="0">
                <a:solidFill>
                  <a:srgbClr val="595959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0" name="object 64"/>
          <p:cNvSpPr/>
          <p:nvPr userDrawn="1"/>
        </p:nvSpPr>
        <p:spPr>
          <a:xfrm>
            <a:off x="7898020" y="4005470"/>
            <a:ext cx="188680" cy="377360"/>
          </a:xfrm>
          <a:custGeom>
            <a:avLst/>
            <a:gdLst/>
            <a:ahLst/>
            <a:cxnLst/>
            <a:rect l="l" t="t" r="r" b="b"/>
            <a:pathLst>
              <a:path w="311150" h="622300">
                <a:moveTo>
                  <a:pt x="10" y="0"/>
                </a:moveTo>
                <a:lnTo>
                  <a:pt x="0" y="621939"/>
                </a:lnTo>
                <a:lnTo>
                  <a:pt x="310974" y="310964"/>
                </a:lnTo>
                <a:lnTo>
                  <a:pt x="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662"/>
          </a:p>
        </p:txBody>
      </p:sp>
    </p:spTree>
    <p:extLst>
      <p:ext uri="{BB962C8B-B14F-4D97-AF65-F5344CB8AC3E}">
        <p14:creationId xmlns:p14="http://schemas.microsoft.com/office/powerpoint/2010/main" val="355451714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4996">
          <p15:clr>
            <a:srgbClr val="FBAE40"/>
          </p15:clr>
        </p15:guide>
        <p15:guide id="2" pos="5128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1438401"/>
            <a:ext cx="3672000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4259999" y="1438401"/>
            <a:ext cx="3672000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8148524" y="1438401"/>
            <a:ext cx="3672000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630711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блоков_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1" name="Объект 6"/>
          <p:cNvSpPr>
            <a:spLocks noGrp="1"/>
          </p:cNvSpPr>
          <p:nvPr>
            <p:ph sz="quarter" idx="14"/>
          </p:nvPr>
        </p:nvSpPr>
        <p:spPr>
          <a:xfrm>
            <a:off x="371475" y="1438401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4260000" y="1438401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8148524" y="1438401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5" name="Объект 6"/>
          <p:cNvSpPr>
            <a:spLocks noGrp="1"/>
          </p:cNvSpPr>
          <p:nvPr>
            <p:ph sz="quarter" idx="17"/>
          </p:nvPr>
        </p:nvSpPr>
        <p:spPr>
          <a:xfrm>
            <a:off x="371475" y="3902656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6" name="Объект 6"/>
          <p:cNvSpPr>
            <a:spLocks noGrp="1"/>
          </p:cNvSpPr>
          <p:nvPr>
            <p:ph sz="quarter" idx="18"/>
          </p:nvPr>
        </p:nvSpPr>
        <p:spPr>
          <a:xfrm>
            <a:off x="4260000" y="3902656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6"/>
          <p:cNvSpPr>
            <a:spLocks noGrp="1"/>
          </p:cNvSpPr>
          <p:nvPr>
            <p:ph sz="quarter" idx="19"/>
          </p:nvPr>
        </p:nvSpPr>
        <p:spPr>
          <a:xfrm>
            <a:off x="8148524" y="3902656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080857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5" orient="horz" pos="2454">
          <p15:clr>
            <a:srgbClr val="FBAE40"/>
          </p15:clr>
        </p15:guide>
        <p15:guide id="6" orient="horz" pos="2322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блоков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1" name="Объект 6"/>
          <p:cNvSpPr>
            <a:spLocks noGrp="1"/>
          </p:cNvSpPr>
          <p:nvPr>
            <p:ph sz="quarter" idx="14"/>
          </p:nvPr>
        </p:nvSpPr>
        <p:spPr>
          <a:xfrm>
            <a:off x="371475" y="1438401"/>
            <a:ext cx="3672000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4260000" y="1438401"/>
            <a:ext cx="3672000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8148524" y="1438401"/>
            <a:ext cx="3672000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3" name="Holder 3"/>
          <p:cNvSpPr>
            <a:spLocks noGrp="1"/>
          </p:cNvSpPr>
          <p:nvPr>
            <p:ph type="body" idx="1"/>
          </p:nvPr>
        </p:nvSpPr>
        <p:spPr>
          <a:xfrm>
            <a:off x="371475" y="3619500"/>
            <a:ext cx="3672000" cy="2527300"/>
          </a:xfr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8" name="Holder 3"/>
          <p:cNvSpPr>
            <a:spLocks noGrp="1"/>
          </p:cNvSpPr>
          <p:nvPr>
            <p:ph type="body" idx="12"/>
          </p:nvPr>
        </p:nvSpPr>
        <p:spPr>
          <a:xfrm>
            <a:off x="4259999" y="3619500"/>
            <a:ext cx="3672000" cy="2527300"/>
          </a:xfr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9" name="Holder 3"/>
          <p:cNvSpPr>
            <a:spLocks noGrp="1"/>
          </p:cNvSpPr>
          <p:nvPr>
            <p:ph type="body" idx="13"/>
          </p:nvPr>
        </p:nvSpPr>
        <p:spPr>
          <a:xfrm>
            <a:off x="8148524" y="3619500"/>
            <a:ext cx="3672000" cy="2527300"/>
          </a:xfr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9151426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6" orient="horz" pos="216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 2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6" y="1438401"/>
            <a:ext cx="5572124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6248400" y="1438401"/>
            <a:ext cx="5572124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8798065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3279425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6187375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4"/>
          </p:nvPr>
        </p:nvSpPr>
        <p:spPr>
          <a:xfrm>
            <a:off x="9095324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3835880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блоков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3279425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6187375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4"/>
          </p:nvPr>
        </p:nvSpPr>
        <p:spPr>
          <a:xfrm>
            <a:off x="9095324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371475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3278962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5" name="Объект 6"/>
          <p:cNvSpPr>
            <a:spLocks noGrp="1"/>
          </p:cNvSpPr>
          <p:nvPr>
            <p:ph sz="quarter" idx="17"/>
          </p:nvPr>
        </p:nvSpPr>
        <p:spPr>
          <a:xfrm>
            <a:off x="6186449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6" name="Объект 6"/>
          <p:cNvSpPr>
            <a:spLocks noGrp="1"/>
          </p:cNvSpPr>
          <p:nvPr>
            <p:ph sz="quarter" idx="18"/>
          </p:nvPr>
        </p:nvSpPr>
        <p:spPr>
          <a:xfrm>
            <a:off x="9093936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42899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  <p15:guide id="7" orient="horz" pos="2160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писание проектов 1х8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 userDrawn="1"/>
        </p:nvSpPr>
        <p:spPr>
          <a:xfrm>
            <a:off x="868822" y="1437669"/>
            <a:ext cx="11081244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Описание проектов </a:t>
            </a:r>
            <a:br>
              <a:rPr lang="ru-RU" dirty="0" smtClean="0"/>
            </a:br>
            <a:r>
              <a:rPr lang="ru-RU" dirty="0" smtClean="0"/>
              <a:t>вариант 1</a:t>
            </a:r>
            <a:endParaRPr lang="ru-RU" dirty="0"/>
          </a:p>
        </p:txBody>
      </p:sp>
      <p:sp>
        <p:nvSpPr>
          <p:cNvPr id="11" name="Holder 3"/>
          <p:cNvSpPr>
            <a:spLocks noGrp="1"/>
          </p:cNvSpPr>
          <p:nvPr>
            <p:ph type="body" idx="14" hasCustomPrompt="1"/>
          </p:nvPr>
        </p:nvSpPr>
        <p:spPr>
          <a:xfrm>
            <a:off x="9095324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cxnSp>
        <p:nvCxnSpPr>
          <p:cNvPr id="27" name="Прямая соединительная линия 26"/>
          <p:cNvCxnSpPr/>
          <p:nvPr userDrawn="1"/>
        </p:nvCxnSpPr>
        <p:spPr>
          <a:xfrm flipV="1">
            <a:off x="1425584" y="1857505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Holder 3"/>
          <p:cNvSpPr>
            <a:spLocks noGrp="1"/>
          </p:cNvSpPr>
          <p:nvPr>
            <p:ph type="body" idx="15" hasCustomPrompt="1"/>
          </p:nvPr>
        </p:nvSpPr>
        <p:spPr>
          <a:xfrm>
            <a:off x="9095324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16" hasCustomPrompt="1"/>
          </p:nvPr>
        </p:nvSpPr>
        <p:spPr>
          <a:xfrm>
            <a:off x="9095324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35" name="Holder 3"/>
          <p:cNvSpPr>
            <a:spLocks noGrp="1"/>
          </p:cNvSpPr>
          <p:nvPr>
            <p:ph type="body" idx="17" hasCustomPrompt="1"/>
          </p:nvPr>
        </p:nvSpPr>
        <p:spPr>
          <a:xfrm>
            <a:off x="9095324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9096909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6" name="Holder 3"/>
          <p:cNvSpPr>
            <a:spLocks noGrp="1"/>
          </p:cNvSpPr>
          <p:nvPr>
            <p:ph type="body" idx="19" hasCustomPrompt="1"/>
          </p:nvPr>
        </p:nvSpPr>
        <p:spPr>
          <a:xfrm>
            <a:off x="6190200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20" hasCustomPrompt="1"/>
          </p:nvPr>
        </p:nvSpPr>
        <p:spPr>
          <a:xfrm>
            <a:off x="6190200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21" hasCustomPrompt="1"/>
          </p:nvPr>
        </p:nvSpPr>
        <p:spPr>
          <a:xfrm>
            <a:off x="6190200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39" name="Holder 3"/>
          <p:cNvSpPr>
            <a:spLocks noGrp="1"/>
          </p:cNvSpPr>
          <p:nvPr>
            <p:ph type="body" idx="22" hasCustomPrompt="1"/>
          </p:nvPr>
        </p:nvSpPr>
        <p:spPr>
          <a:xfrm>
            <a:off x="6190200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0" name="Рисунок 4"/>
          <p:cNvSpPr>
            <a:spLocks noGrp="1"/>
          </p:cNvSpPr>
          <p:nvPr>
            <p:ph type="pic" sz="quarter" idx="23"/>
          </p:nvPr>
        </p:nvSpPr>
        <p:spPr>
          <a:xfrm>
            <a:off x="6191785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1" name="Holder 3"/>
          <p:cNvSpPr>
            <a:spLocks noGrp="1"/>
          </p:cNvSpPr>
          <p:nvPr>
            <p:ph type="body" idx="24" hasCustomPrompt="1"/>
          </p:nvPr>
        </p:nvSpPr>
        <p:spPr>
          <a:xfrm>
            <a:off x="3277890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42" name="Holder 3"/>
          <p:cNvSpPr>
            <a:spLocks noGrp="1"/>
          </p:cNvSpPr>
          <p:nvPr>
            <p:ph type="body" idx="25" hasCustomPrompt="1"/>
          </p:nvPr>
        </p:nvSpPr>
        <p:spPr>
          <a:xfrm>
            <a:off x="3277890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26" hasCustomPrompt="1"/>
          </p:nvPr>
        </p:nvSpPr>
        <p:spPr>
          <a:xfrm>
            <a:off x="3277890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44" name="Holder 3"/>
          <p:cNvSpPr>
            <a:spLocks noGrp="1"/>
          </p:cNvSpPr>
          <p:nvPr>
            <p:ph type="body" idx="27" hasCustomPrompt="1"/>
          </p:nvPr>
        </p:nvSpPr>
        <p:spPr>
          <a:xfrm>
            <a:off x="3277890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5" name="Рисунок 4"/>
          <p:cNvSpPr>
            <a:spLocks noGrp="1"/>
          </p:cNvSpPr>
          <p:nvPr>
            <p:ph type="pic" sz="quarter" idx="28"/>
          </p:nvPr>
        </p:nvSpPr>
        <p:spPr>
          <a:xfrm>
            <a:off x="3279475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6" name="Holder 3"/>
          <p:cNvSpPr>
            <a:spLocks noGrp="1"/>
          </p:cNvSpPr>
          <p:nvPr>
            <p:ph type="body" idx="29" hasCustomPrompt="1"/>
          </p:nvPr>
        </p:nvSpPr>
        <p:spPr>
          <a:xfrm>
            <a:off x="371829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30" hasCustomPrompt="1"/>
          </p:nvPr>
        </p:nvSpPr>
        <p:spPr>
          <a:xfrm>
            <a:off x="371829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48" name="Holder 3"/>
          <p:cNvSpPr>
            <a:spLocks noGrp="1"/>
          </p:cNvSpPr>
          <p:nvPr>
            <p:ph type="body" idx="31" hasCustomPrompt="1"/>
          </p:nvPr>
        </p:nvSpPr>
        <p:spPr>
          <a:xfrm>
            <a:off x="371829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49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829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0" name="Рисунок 4"/>
          <p:cNvSpPr>
            <a:spLocks noGrp="1"/>
          </p:cNvSpPr>
          <p:nvPr>
            <p:ph type="pic" sz="quarter" idx="33"/>
          </p:nvPr>
        </p:nvSpPr>
        <p:spPr>
          <a:xfrm>
            <a:off x="373414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2" name="Прямоугольник 51"/>
          <p:cNvSpPr/>
          <p:nvPr userDrawn="1"/>
        </p:nvSpPr>
        <p:spPr>
          <a:xfrm>
            <a:off x="0" y="3884002"/>
            <a:ext cx="9668892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3" name="Holder 3"/>
          <p:cNvSpPr>
            <a:spLocks noGrp="1"/>
          </p:cNvSpPr>
          <p:nvPr>
            <p:ph type="body" idx="34" hasCustomPrompt="1"/>
          </p:nvPr>
        </p:nvSpPr>
        <p:spPr>
          <a:xfrm>
            <a:off x="9095324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cxnSp>
        <p:nvCxnSpPr>
          <p:cNvPr id="54" name="Прямая соединительная линия 53"/>
          <p:cNvCxnSpPr/>
          <p:nvPr userDrawn="1"/>
        </p:nvCxnSpPr>
        <p:spPr>
          <a:xfrm flipV="1">
            <a:off x="1425584" y="4303838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Holder 3"/>
          <p:cNvSpPr>
            <a:spLocks noGrp="1"/>
          </p:cNvSpPr>
          <p:nvPr>
            <p:ph type="body" idx="35" hasCustomPrompt="1"/>
          </p:nvPr>
        </p:nvSpPr>
        <p:spPr>
          <a:xfrm>
            <a:off x="9095324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56" name="Holder 3"/>
          <p:cNvSpPr>
            <a:spLocks noGrp="1"/>
          </p:cNvSpPr>
          <p:nvPr>
            <p:ph type="body" idx="36" hasCustomPrompt="1"/>
          </p:nvPr>
        </p:nvSpPr>
        <p:spPr>
          <a:xfrm>
            <a:off x="9095324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57" name="Holder 3"/>
          <p:cNvSpPr>
            <a:spLocks noGrp="1"/>
          </p:cNvSpPr>
          <p:nvPr>
            <p:ph type="body" idx="37" hasCustomPrompt="1"/>
          </p:nvPr>
        </p:nvSpPr>
        <p:spPr>
          <a:xfrm>
            <a:off x="9095324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8" name="Рисунок 4"/>
          <p:cNvSpPr>
            <a:spLocks noGrp="1"/>
          </p:cNvSpPr>
          <p:nvPr>
            <p:ph type="pic" sz="quarter" idx="38"/>
          </p:nvPr>
        </p:nvSpPr>
        <p:spPr>
          <a:xfrm>
            <a:off x="9096909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9" name="Holder 3"/>
          <p:cNvSpPr>
            <a:spLocks noGrp="1"/>
          </p:cNvSpPr>
          <p:nvPr>
            <p:ph type="body" idx="39" hasCustomPrompt="1"/>
          </p:nvPr>
        </p:nvSpPr>
        <p:spPr>
          <a:xfrm>
            <a:off x="6190200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60" name="Holder 3"/>
          <p:cNvSpPr>
            <a:spLocks noGrp="1"/>
          </p:cNvSpPr>
          <p:nvPr>
            <p:ph type="body" idx="40" hasCustomPrompt="1"/>
          </p:nvPr>
        </p:nvSpPr>
        <p:spPr>
          <a:xfrm>
            <a:off x="6190200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61" name="Holder 3"/>
          <p:cNvSpPr>
            <a:spLocks noGrp="1"/>
          </p:cNvSpPr>
          <p:nvPr>
            <p:ph type="body" idx="41" hasCustomPrompt="1"/>
          </p:nvPr>
        </p:nvSpPr>
        <p:spPr>
          <a:xfrm>
            <a:off x="6190200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62" name="Holder 3"/>
          <p:cNvSpPr>
            <a:spLocks noGrp="1"/>
          </p:cNvSpPr>
          <p:nvPr>
            <p:ph type="body" idx="42" hasCustomPrompt="1"/>
          </p:nvPr>
        </p:nvSpPr>
        <p:spPr>
          <a:xfrm>
            <a:off x="6190200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63" name="Рисунок 4"/>
          <p:cNvSpPr>
            <a:spLocks noGrp="1"/>
          </p:cNvSpPr>
          <p:nvPr>
            <p:ph type="pic" sz="quarter" idx="43"/>
          </p:nvPr>
        </p:nvSpPr>
        <p:spPr>
          <a:xfrm>
            <a:off x="6191785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4" name="Holder 3"/>
          <p:cNvSpPr>
            <a:spLocks noGrp="1"/>
          </p:cNvSpPr>
          <p:nvPr>
            <p:ph type="body" idx="44" hasCustomPrompt="1"/>
          </p:nvPr>
        </p:nvSpPr>
        <p:spPr>
          <a:xfrm>
            <a:off x="3277890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65" name="Holder 3"/>
          <p:cNvSpPr>
            <a:spLocks noGrp="1"/>
          </p:cNvSpPr>
          <p:nvPr>
            <p:ph type="body" idx="45" hasCustomPrompt="1"/>
          </p:nvPr>
        </p:nvSpPr>
        <p:spPr>
          <a:xfrm>
            <a:off x="3277890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66" name="Holder 3"/>
          <p:cNvSpPr>
            <a:spLocks noGrp="1"/>
          </p:cNvSpPr>
          <p:nvPr>
            <p:ph type="body" idx="46" hasCustomPrompt="1"/>
          </p:nvPr>
        </p:nvSpPr>
        <p:spPr>
          <a:xfrm>
            <a:off x="3277890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67" name="Holder 3"/>
          <p:cNvSpPr>
            <a:spLocks noGrp="1"/>
          </p:cNvSpPr>
          <p:nvPr>
            <p:ph type="body" idx="47" hasCustomPrompt="1"/>
          </p:nvPr>
        </p:nvSpPr>
        <p:spPr>
          <a:xfrm>
            <a:off x="3277890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68" name="Рисунок 4"/>
          <p:cNvSpPr>
            <a:spLocks noGrp="1"/>
          </p:cNvSpPr>
          <p:nvPr>
            <p:ph type="pic" sz="quarter" idx="48"/>
          </p:nvPr>
        </p:nvSpPr>
        <p:spPr>
          <a:xfrm>
            <a:off x="3279475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9" name="Holder 3"/>
          <p:cNvSpPr>
            <a:spLocks noGrp="1"/>
          </p:cNvSpPr>
          <p:nvPr>
            <p:ph type="body" idx="49" hasCustomPrompt="1"/>
          </p:nvPr>
        </p:nvSpPr>
        <p:spPr>
          <a:xfrm>
            <a:off x="371829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70" name="Holder 3"/>
          <p:cNvSpPr>
            <a:spLocks noGrp="1"/>
          </p:cNvSpPr>
          <p:nvPr>
            <p:ph type="body" idx="50" hasCustomPrompt="1"/>
          </p:nvPr>
        </p:nvSpPr>
        <p:spPr>
          <a:xfrm>
            <a:off x="371829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71" name="Holder 3"/>
          <p:cNvSpPr>
            <a:spLocks noGrp="1"/>
          </p:cNvSpPr>
          <p:nvPr>
            <p:ph type="body" idx="51" hasCustomPrompt="1"/>
          </p:nvPr>
        </p:nvSpPr>
        <p:spPr>
          <a:xfrm>
            <a:off x="371829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72" name="Holder 3"/>
          <p:cNvSpPr>
            <a:spLocks noGrp="1"/>
          </p:cNvSpPr>
          <p:nvPr>
            <p:ph type="body" idx="52" hasCustomPrompt="1"/>
          </p:nvPr>
        </p:nvSpPr>
        <p:spPr>
          <a:xfrm>
            <a:off x="371829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73" name="Рисунок 4"/>
          <p:cNvSpPr>
            <a:spLocks noGrp="1"/>
          </p:cNvSpPr>
          <p:nvPr>
            <p:ph type="pic" sz="quarter" idx="53"/>
          </p:nvPr>
        </p:nvSpPr>
        <p:spPr>
          <a:xfrm>
            <a:off x="373414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46027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  <p15:guide id="7" orient="horz" pos="2394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писание проектов 1х10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 userDrawn="1"/>
        </p:nvSpPr>
        <p:spPr>
          <a:xfrm>
            <a:off x="868822" y="1437669"/>
            <a:ext cx="11081244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Описание проектов </a:t>
            </a:r>
            <a:br>
              <a:rPr lang="ru-RU" dirty="0" smtClean="0"/>
            </a:br>
            <a:r>
              <a:rPr lang="ru-RU" dirty="0" smtClean="0"/>
              <a:t>вариант 1</a:t>
            </a:r>
            <a:endParaRPr lang="ru-RU" dirty="0"/>
          </a:p>
        </p:txBody>
      </p:sp>
      <p:sp>
        <p:nvSpPr>
          <p:cNvPr id="11" name="Holder 3"/>
          <p:cNvSpPr>
            <a:spLocks noGrp="1"/>
          </p:cNvSpPr>
          <p:nvPr>
            <p:ph type="body" idx="14" hasCustomPrompt="1"/>
          </p:nvPr>
        </p:nvSpPr>
        <p:spPr>
          <a:xfrm>
            <a:off x="7338261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cxnSp>
        <p:nvCxnSpPr>
          <p:cNvPr id="27" name="Прямая соединительная линия 26"/>
          <p:cNvCxnSpPr/>
          <p:nvPr userDrawn="1"/>
        </p:nvCxnSpPr>
        <p:spPr>
          <a:xfrm flipV="1">
            <a:off x="1425584" y="1857505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Holder 3"/>
          <p:cNvSpPr>
            <a:spLocks noGrp="1"/>
          </p:cNvSpPr>
          <p:nvPr>
            <p:ph type="body" idx="15" hasCustomPrompt="1"/>
          </p:nvPr>
        </p:nvSpPr>
        <p:spPr>
          <a:xfrm>
            <a:off x="7338261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16" hasCustomPrompt="1"/>
          </p:nvPr>
        </p:nvSpPr>
        <p:spPr>
          <a:xfrm>
            <a:off x="7338261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35" name="Holder 3"/>
          <p:cNvSpPr>
            <a:spLocks noGrp="1"/>
          </p:cNvSpPr>
          <p:nvPr>
            <p:ph type="body" idx="17" hasCustomPrompt="1"/>
          </p:nvPr>
        </p:nvSpPr>
        <p:spPr>
          <a:xfrm>
            <a:off x="7338261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7338261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6" name="Holder 3"/>
          <p:cNvSpPr>
            <a:spLocks noGrp="1"/>
          </p:cNvSpPr>
          <p:nvPr>
            <p:ph type="body" idx="19" hasCustomPrompt="1"/>
          </p:nvPr>
        </p:nvSpPr>
        <p:spPr>
          <a:xfrm>
            <a:off x="5015999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20" hasCustomPrompt="1"/>
          </p:nvPr>
        </p:nvSpPr>
        <p:spPr>
          <a:xfrm>
            <a:off x="5015999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21" hasCustomPrompt="1"/>
          </p:nvPr>
        </p:nvSpPr>
        <p:spPr>
          <a:xfrm>
            <a:off x="5015999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39" name="Holder 3"/>
          <p:cNvSpPr>
            <a:spLocks noGrp="1"/>
          </p:cNvSpPr>
          <p:nvPr>
            <p:ph type="body" idx="22" hasCustomPrompt="1"/>
          </p:nvPr>
        </p:nvSpPr>
        <p:spPr>
          <a:xfrm>
            <a:off x="5015999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0" name="Рисунок 4"/>
          <p:cNvSpPr>
            <a:spLocks noGrp="1"/>
          </p:cNvSpPr>
          <p:nvPr>
            <p:ph type="pic" sz="quarter" idx="23"/>
          </p:nvPr>
        </p:nvSpPr>
        <p:spPr>
          <a:xfrm>
            <a:off x="5015999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1" name="Holder 3"/>
          <p:cNvSpPr>
            <a:spLocks noGrp="1"/>
          </p:cNvSpPr>
          <p:nvPr>
            <p:ph type="body" idx="24" hasCustomPrompt="1"/>
          </p:nvPr>
        </p:nvSpPr>
        <p:spPr>
          <a:xfrm>
            <a:off x="2693737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42" name="Holder 3"/>
          <p:cNvSpPr>
            <a:spLocks noGrp="1"/>
          </p:cNvSpPr>
          <p:nvPr>
            <p:ph type="body" idx="25" hasCustomPrompt="1"/>
          </p:nvPr>
        </p:nvSpPr>
        <p:spPr>
          <a:xfrm>
            <a:off x="2693737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26" hasCustomPrompt="1"/>
          </p:nvPr>
        </p:nvSpPr>
        <p:spPr>
          <a:xfrm>
            <a:off x="2693737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44" name="Holder 3"/>
          <p:cNvSpPr>
            <a:spLocks noGrp="1"/>
          </p:cNvSpPr>
          <p:nvPr>
            <p:ph type="body" idx="27" hasCustomPrompt="1"/>
          </p:nvPr>
        </p:nvSpPr>
        <p:spPr>
          <a:xfrm>
            <a:off x="2693737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5" name="Рисунок 4"/>
          <p:cNvSpPr>
            <a:spLocks noGrp="1"/>
          </p:cNvSpPr>
          <p:nvPr>
            <p:ph type="pic" sz="quarter" idx="28"/>
          </p:nvPr>
        </p:nvSpPr>
        <p:spPr>
          <a:xfrm>
            <a:off x="2693737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 dirty="0"/>
          </a:p>
        </p:txBody>
      </p:sp>
      <p:sp>
        <p:nvSpPr>
          <p:cNvPr id="46" name="Holder 3"/>
          <p:cNvSpPr>
            <a:spLocks noGrp="1"/>
          </p:cNvSpPr>
          <p:nvPr>
            <p:ph type="body" idx="29" hasCustomPrompt="1"/>
          </p:nvPr>
        </p:nvSpPr>
        <p:spPr>
          <a:xfrm>
            <a:off x="371829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30" hasCustomPrompt="1"/>
          </p:nvPr>
        </p:nvSpPr>
        <p:spPr>
          <a:xfrm>
            <a:off x="371829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48" name="Holder 3"/>
          <p:cNvSpPr>
            <a:spLocks noGrp="1"/>
          </p:cNvSpPr>
          <p:nvPr>
            <p:ph type="body" idx="31" hasCustomPrompt="1"/>
          </p:nvPr>
        </p:nvSpPr>
        <p:spPr>
          <a:xfrm>
            <a:off x="371829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49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829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0" name="Рисунок 4"/>
          <p:cNvSpPr>
            <a:spLocks noGrp="1"/>
          </p:cNvSpPr>
          <p:nvPr>
            <p:ph type="pic" sz="quarter" idx="33"/>
          </p:nvPr>
        </p:nvSpPr>
        <p:spPr>
          <a:xfrm>
            <a:off x="373414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2" name="Прямоугольник 51"/>
          <p:cNvSpPr/>
          <p:nvPr userDrawn="1"/>
        </p:nvSpPr>
        <p:spPr>
          <a:xfrm>
            <a:off x="0" y="3884002"/>
            <a:ext cx="9984432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3" name="Holder 3"/>
          <p:cNvSpPr>
            <a:spLocks noGrp="1"/>
          </p:cNvSpPr>
          <p:nvPr>
            <p:ph type="body" idx="34" hasCustomPrompt="1"/>
          </p:nvPr>
        </p:nvSpPr>
        <p:spPr>
          <a:xfrm>
            <a:off x="7338261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cxnSp>
        <p:nvCxnSpPr>
          <p:cNvPr id="54" name="Прямая соединительная линия 53"/>
          <p:cNvCxnSpPr/>
          <p:nvPr userDrawn="1"/>
        </p:nvCxnSpPr>
        <p:spPr>
          <a:xfrm flipV="1">
            <a:off x="1425584" y="4303838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Holder 3"/>
          <p:cNvSpPr>
            <a:spLocks noGrp="1"/>
          </p:cNvSpPr>
          <p:nvPr>
            <p:ph type="body" idx="35" hasCustomPrompt="1"/>
          </p:nvPr>
        </p:nvSpPr>
        <p:spPr>
          <a:xfrm>
            <a:off x="7338261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56" name="Holder 3"/>
          <p:cNvSpPr>
            <a:spLocks noGrp="1"/>
          </p:cNvSpPr>
          <p:nvPr>
            <p:ph type="body" idx="36" hasCustomPrompt="1"/>
          </p:nvPr>
        </p:nvSpPr>
        <p:spPr>
          <a:xfrm>
            <a:off x="7338261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57" name="Holder 3"/>
          <p:cNvSpPr>
            <a:spLocks noGrp="1"/>
          </p:cNvSpPr>
          <p:nvPr>
            <p:ph type="body" idx="37" hasCustomPrompt="1"/>
          </p:nvPr>
        </p:nvSpPr>
        <p:spPr>
          <a:xfrm>
            <a:off x="7338261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8" name="Рисунок 4"/>
          <p:cNvSpPr>
            <a:spLocks noGrp="1"/>
          </p:cNvSpPr>
          <p:nvPr>
            <p:ph type="pic" sz="quarter" idx="38"/>
          </p:nvPr>
        </p:nvSpPr>
        <p:spPr>
          <a:xfrm>
            <a:off x="7338261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9" name="Holder 3"/>
          <p:cNvSpPr>
            <a:spLocks noGrp="1"/>
          </p:cNvSpPr>
          <p:nvPr>
            <p:ph type="body" idx="39" hasCustomPrompt="1"/>
          </p:nvPr>
        </p:nvSpPr>
        <p:spPr>
          <a:xfrm>
            <a:off x="5015999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60" name="Holder 3"/>
          <p:cNvSpPr>
            <a:spLocks noGrp="1"/>
          </p:cNvSpPr>
          <p:nvPr>
            <p:ph type="body" idx="40" hasCustomPrompt="1"/>
          </p:nvPr>
        </p:nvSpPr>
        <p:spPr>
          <a:xfrm>
            <a:off x="5015999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61" name="Holder 3"/>
          <p:cNvSpPr>
            <a:spLocks noGrp="1"/>
          </p:cNvSpPr>
          <p:nvPr>
            <p:ph type="body" idx="41" hasCustomPrompt="1"/>
          </p:nvPr>
        </p:nvSpPr>
        <p:spPr>
          <a:xfrm>
            <a:off x="5015999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62" name="Holder 3"/>
          <p:cNvSpPr>
            <a:spLocks noGrp="1"/>
          </p:cNvSpPr>
          <p:nvPr>
            <p:ph type="body" idx="42" hasCustomPrompt="1"/>
          </p:nvPr>
        </p:nvSpPr>
        <p:spPr>
          <a:xfrm>
            <a:off x="5015999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63" name="Рисунок 4"/>
          <p:cNvSpPr>
            <a:spLocks noGrp="1"/>
          </p:cNvSpPr>
          <p:nvPr>
            <p:ph type="pic" sz="quarter" idx="43"/>
          </p:nvPr>
        </p:nvSpPr>
        <p:spPr>
          <a:xfrm>
            <a:off x="5015999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4" name="Holder 3"/>
          <p:cNvSpPr>
            <a:spLocks noGrp="1"/>
          </p:cNvSpPr>
          <p:nvPr>
            <p:ph type="body" idx="44" hasCustomPrompt="1"/>
          </p:nvPr>
        </p:nvSpPr>
        <p:spPr>
          <a:xfrm>
            <a:off x="2693737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65" name="Holder 3"/>
          <p:cNvSpPr>
            <a:spLocks noGrp="1"/>
          </p:cNvSpPr>
          <p:nvPr>
            <p:ph type="body" idx="45" hasCustomPrompt="1"/>
          </p:nvPr>
        </p:nvSpPr>
        <p:spPr>
          <a:xfrm>
            <a:off x="2693737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66" name="Holder 3"/>
          <p:cNvSpPr>
            <a:spLocks noGrp="1"/>
          </p:cNvSpPr>
          <p:nvPr>
            <p:ph type="body" idx="46" hasCustomPrompt="1"/>
          </p:nvPr>
        </p:nvSpPr>
        <p:spPr>
          <a:xfrm>
            <a:off x="2693737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67" name="Holder 3"/>
          <p:cNvSpPr>
            <a:spLocks noGrp="1"/>
          </p:cNvSpPr>
          <p:nvPr>
            <p:ph type="body" idx="47" hasCustomPrompt="1"/>
          </p:nvPr>
        </p:nvSpPr>
        <p:spPr>
          <a:xfrm>
            <a:off x="2693737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68" name="Рисунок 4"/>
          <p:cNvSpPr>
            <a:spLocks noGrp="1"/>
          </p:cNvSpPr>
          <p:nvPr>
            <p:ph type="pic" sz="quarter" idx="48"/>
          </p:nvPr>
        </p:nvSpPr>
        <p:spPr>
          <a:xfrm>
            <a:off x="2693737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9" name="Holder 3"/>
          <p:cNvSpPr>
            <a:spLocks noGrp="1"/>
          </p:cNvSpPr>
          <p:nvPr>
            <p:ph type="body" idx="49" hasCustomPrompt="1"/>
          </p:nvPr>
        </p:nvSpPr>
        <p:spPr>
          <a:xfrm>
            <a:off x="371829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70" name="Holder 3"/>
          <p:cNvSpPr>
            <a:spLocks noGrp="1"/>
          </p:cNvSpPr>
          <p:nvPr>
            <p:ph type="body" idx="50" hasCustomPrompt="1"/>
          </p:nvPr>
        </p:nvSpPr>
        <p:spPr>
          <a:xfrm>
            <a:off x="371829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71" name="Holder 3"/>
          <p:cNvSpPr>
            <a:spLocks noGrp="1"/>
          </p:cNvSpPr>
          <p:nvPr>
            <p:ph type="body" idx="51" hasCustomPrompt="1"/>
          </p:nvPr>
        </p:nvSpPr>
        <p:spPr>
          <a:xfrm>
            <a:off x="371829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72" name="Holder 3"/>
          <p:cNvSpPr>
            <a:spLocks noGrp="1"/>
          </p:cNvSpPr>
          <p:nvPr>
            <p:ph type="body" idx="52" hasCustomPrompt="1"/>
          </p:nvPr>
        </p:nvSpPr>
        <p:spPr>
          <a:xfrm>
            <a:off x="371829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73" name="Рисунок 4"/>
          <p:cNvSpPr>
            <a:spLocks noGrp="1"/>
          </p:cNvSpPr>
          <p:nvPr>
            <p:ph type="pic" sz="quarter" idx="53"/>
          </p:nvPr>
        </p:nvSpPr>
        <p:spPr>
          <a:xfrm>
            <a:off x="373414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77" name="Holder 3"/>
          <p:cNvSpPr>
            <a:spLocks noGrp="1"/>
          </p:cNvSpPr>
          <p:nvPr>
            <p:ph type="body" idx="54" hasCustomPrompt="1"/>
          </p:nvPr>
        </p:nvSpPr>
        <p:spPr>
          <a:xfrm>
            <a:off x="9660524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78" name="Holder 3"/>
          <p:cNvSpPr>
            <a:spLocks noGrp="1"/>
          </p:cNvSpPr>
          <p:nvPr>
            <p:ph type="body" idx="55" hasCustomPrompt="1"/>
          </p:nvPr>
        </p:nvSpPr>
        <p:spPr>
          <a:xfrm>
            <a:off x="9660524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79" name="Holder 3"/>
          <p:cNvSpPr>
            <a:spLocks noGrp="1"/>
          </p:cNvSpPr>
          <p:nvPr>
            <p:ph type="body" idx="56" hasCustomPrompt="1"/>
          </p:nvPr>
        </p:nvSpPr>
        <p:spPr>
          <a:xfrm>
            <a:off x="9660524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80" name="Holder 3"/>
          <p:cNvSpPr>
            <a:spLocks noGrp="1"/>
          </p:cNvSpPr>
          <p:nvPr>
            <p:ph type="body" idx="57" hasCustomPrompt="1"/>
          </p:nvPr>
        </p:nvSpPr>
        <p:spPr>
          <a:xfrm>
            <a:off x="9660524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81" name="Рисунок 4"/>
          <p:cNvSpPr>
            <a:spLocks noGrp="1"/>
          </p:cNvSpPr>
          <p:nvPr>
            <p:ph type="pic" sz="quarter" idx="58"/>
          </p:nvPr>
        </p:nvSpPr>
        <p:spPr>
          <a:xfrm>
            <a:off x="9660524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82" name="Holder 3"/>
          <p:cNvSpPr>
            <a:spLocks noGrp="1"/>
          </p:cNvSpPr>
          <p:nvPr>
            <p:ph type="body" idx="59" hasCustomPrompt="1"/>
          </p:nvPr>
        </p:nvSpPr>
        <p:spPr>
          <a:xfrm>
            <a:off x="9660524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83" name="Holder 3"/>
          <p:cNvSpPr>
            <a:spLocks noGrp="1"/>
          </p:cNvSpPr>
          <p:nvPr>
            <p:ph type="body" idx="60" hasCustomPrompt="1"/>
          </p:nvPr>
        </p:nvSpPr>
        <p:spPr>
          <a:xfrm>
            <a:off x="9660524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84" name="Holder 3"/>
          <p:cNvSpPr>
            <a:spLocks noGrp="1"/>
          </p:cNvSpPr>
          <p:nvPr>
            <p:ph type="body" idx="61" hasCustomPrompt="1"/>
          </p:nvPr>
        </p:nvSpPr>
        <p:spPr>
          <a:xfrm>
            <a:off x="9660524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85" name="Holder 3"/>
          <p:cNvSpPr>
            <a:spLocks noGrp="1"/>
          </p:cNvSpPr>
          <p:nvPr>
            <p:ph type="body" idx="62" hasCustomPrompt="1"/>
          </p:nvPr>
        </p:nvSpPr>
        <p:spPr>
          <a:xfrm>
            <a:off x="9660524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86" name="Рисунок 4"/>
          <p:cNvSpPr>
            <a:spLocks noGrp="1"/>
          </p:cNvSpPr>
          <p:nvPr>
            <p:ph type="pic" sz="quarter" idx="63"/>
          </p:nvPr>
        </p:nvSpPr>
        <p:spPr>
          <a:xfrm>
            <a:off x="9660524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59489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1595">
          <p15:clr>
            <a:srgbClr val="FBAE40"/>
          </p15:clr>
        </p15:guide>
        <p15:guide id="2" pos="3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6" pos="6085">
          <p15:clr>
            <a:srgbClr val="FBAE40"/>
          </p15:clr>
        </p15:guide>
        <p15:guide id="7" orient="horz" pos="2394">
          <p15:clr>
            <a:srgbClr val="FBAE40"/>
          </p15:clr>
        </p15:guide>
        <p15:guide id="8" pos="1698">
          <p15:clr>
            <a:srgbClr val="FBAE40"/>
          </p15:clr>
        </p15:guide>
        <p15:guide id="9" pos="3161">
          <p15:clr>
            <a:srgbClr val="FBAE40"/>
          </p15:clr>
        </p15:guide>
        <p15:guide id="10" pos="4519">
          <p15:clr>
            <a:srgbClr val="FBAE40"/>
          </p15:clr>
        </p15:guide>
        <p15:guide id="11" pos="4623">
          <p15:clr>
            <a:srgbClr val="FBAE40"/>
          </p15:clr>
        </p15:guide>
        <p15:guide id="12" pos="5982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писание проектов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Описание проектов </a:t>
            </a:r>
            <a:br>
              <a:rPr lang="ru-RU" dirty="0" smtClean="0"/>
            </a:br>
            <a:r>
              <a:rPr lang="ru-RU" dirty="0" smtClean="0"/>
              <a:t>вариант 2 </a:t>
            </a:r>
            <a:endParaRPr lang="ru-RU" dirty="0"/>
          </a:p>
        </p:txBody>
      </p:sp>
      <p:sp>
        <p:nvSpPr>
          <p:cNvPr id="11" name="Holder 3"/>
          <p:cNvSpPr>
            <a:spLocks noGrp="1"/>
          </p:cNvSpPr>
          <p:nvPr>
            <p:ph type="body" idx="14" hasCustomPrompt="1"/>
          </p:nvPr>
        </p:nvSpPr>
        <p:spPr>
          <a:xfrm>
            <a:off x="9095324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33" name="Holder 3"/>
          <p:cNvSpPr>
            <a:spLocks noGrp="1"/>
          </p:cNvSpPr>
          <p:nvPr>
            <p:ph type="body" idx="15" hasCustomPrompt="1"/>
          </p:nvPr>
        </p:nvSpPr>
        <p:spPr>
          <a:xfrm>
            <a:off x="9095324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16" hasCustomPrompt="1"/>
          </p:nvPr>
        </p:nvSpPr>
        <p:spPr>
          <a:xfrm>
            <a:off x="9095324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35" name="Holder 3"/>
          <p:cNvSpPr>
            <a:spLocks noGrp="1"/>
          </p:cNvSpPr>
          <p:nvPr>
            <p:ph type="body" idx="17" hasCustomPrompt="1"/>
          </p:nvPr>
        </p:nvSpPr>
        <p:spPr>
          <a:xfrm>
            <a:off x="9095324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9057153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6" name="Holder 3"/>
          <p:cNvSpPr>
            <a:spLocks noGrp="1"/>
          </p:cNvSpPr>
          <p:nvPr>
            <p:ph type="body" idx="19" hasCustomPrompt="1"/>
          </p:nvPr>
        </p:nvSpPr>
        <p:spPr>
          <a:xfrm>
            <a:off x="6190200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20" hasCustomPrompt="1"/>
          </p:nvPr>
        </p:nvSpPr>
        <p:spPr>
          <a:xfrm>
            <a:off x="6190200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21" hasCustomPrompt="1"/>
          </p:nvPr>
        </p:nvSpPr>
        <p:spPr>
          <a:xfrm>
            <a:off x="6190200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39" name="Holder 3"/>
          <p:cNvSpPr>
            <a:spLocks noGrp="1"/>
          </p:cNvSpPr>
          <p:nvPr>
            <p:ph type="body" idx="22" hasCustomPrompt="1"/>
          </p:nvPr>
        </p:nvSpPr>
        <p:spPr>
          <a:xfrm>
            <a:off x="6190200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1" name="Holder 3"/>
          <p:cNvSpPr>
            <a:spLocks noGrp="1"/>
          </p:cNvSpPr>
          <p:nvPr>
            <p:ph type="body" idx="24" hasCustomPrompt="1"/>
          </p:nvPr>
        </p:nvSpPr>
        <p:spPr>
          <a:xfrm>
            <a:off x="3277890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42" name="Holder 3"/>
          <p:cNvSpPr>
            <a:spLocks noGrp="1"/>
          </p:cNvSpPr>
          <p:nvPr>
            <p:ph type="body" idx="25" hasCustomPrompt="1"/>
          </p:nvPr>
        </p:nvSpPr>
        <p:spPr>
          <a:xfrm>
            <a:off x="3277890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26" hasCustomPrompt="1"/>
          </p:nvPr>
        </p:nvSpPr>
        <p:spPr>
          <a:xfrm>
            <a:off x="3277890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44" name="Holder 3"/>
          <p:cNvSpPr>
            <a:spLocks noGrp="1"/>
          </p:cNvSpPr>
          <p:nvPr>
            <p:ph type="body" idx="27" hasCustomPrompt="1"/>
          </p:nvPr>
        </p:nvSpPr>
        <p:spPr>
          <a:xfrm>
            <a:off x="3277890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6" name="Holder 3"/>
          <p:cNvSpPr>
            <a:spLocks noGrp="1"/>
          </p:cNvSpPr>
          <p:nvPr>
            <p:ph type="body" idx="29" hasCustomPrompt="1"/>
          </p:nvPr>
        </p:nvSpPr>
        <p:spPr>
          <a:xfrm>
            <a:off x="371829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30" hasCustomPrompt="1"/>
          </p:nvPr>
        </p:nvSpPr>
        <p:spPr>
          <a:xfrm>
            <a:off x="371829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48" name="Holder 3"/>
          <p:cNvSpPr>
            <a:spLocks noGrp="1"/>
          </p:cNvSpPr>
          <p:nvPr>
            <p:ph type="body" idx="31" hasCustomPrompt="1"/>
          </p:nvPr>
        </p:nvSpPr>
        <p:spPr>
          <a:xfrm>
            <a:off x="371829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49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829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3" name="Holder 3"/>
          <p:cNvSpPr>
            <a:spLocks noGrp="1"/>
          </p:cNvSpPr>
          <p:nvPr>
            <p:ph type="body" idx="34" hasCustomPrompt="1"/>
          </p:nvPr>
        </p:nvSpPr>
        <p:spPr>
          <a:xfrm>
            <a:off x="9095324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55" name="Holder 3"/>
          <p:cNvSpPr>
            <a:spLocks noGrp="1"/>
          </p:cNvSpPr>
          <p:nvPr>
            <p:ph type="body" idx="35" hasCustomPrompt="1"/>
          </p:nvPr>
        </p:nvSpPr>
        <p:spPr>
          <a:xfrm>
            <a:off x="9095324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56" name="Holder 3"/>
          <p:cNvSpPr>
            <a:spLocks noGrp="1"/>
          </p:cNvSpPr>
          <p:nvPr>
            <p:ph type="body" idx="36" hasCustomPrompt="1"/>
          </p:nvPr>
        </p:nvSpPr>
        <p:spPr>
          <a:xfrm>
            <a:off x="9095324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57" name="Holder 3"/>
          <p:cNvSpPr>
            <a:spLocks noGrp="1"/>
          </p:cNvSpPr>
          <p:nvPr>
            <p:ph type="body" idx="37" hasCustomPrompt="1"/>
          </p:nvPr>
        </p:nvSpPr>
        <p:spPr>
          <a:xfrm>
            <a:off x="9095324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8" name="Рисунок 4"/>
          <p:cNvSpPr>
            <a:spLocks noGrp="1"/>
          </p:cNvSpPr>
          <p:nvPr>
            <p:ph type="pic" sz="quarter" idx="38"/>
          </p:nvPr>
        </p:nvSpPr>
        <p:spPr>
          <a:xfrm>
            <a:off x="9057153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9" name="Holder 3"/>
          <p:cNvSpPr>
            <a:spLocks noGrp="1"/>
          </p:cNvSpPr>
          <p:nvPr>
            <p:ph type="body" idx="39" hasCustomPrompt="1"/>
          </p:nvPr>
        </p:nvSpPr>
        <p:spPr>
          <a:xfrm>
            <a:off x="6190200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60" name="Holder 3"/>
          <p:cNvSpPr>
            <a:spLocks noGrp="1"/>
          </p:cNvSpPr>
          <p:nvPr>
            <p:ph type="body" idx="40" hasCustomPrompt="1"/>
          </p:nvPr>
        </p:nvSpPr>
        <p:spPr>
          <a:xfrm>
            <a:off x="6190200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61" name="Holder 3"/>
          <p:cNvSpPr>
            <a:spLocks noGrp="1"/>
          </p:cNvSpPr>
          <p:nvPr>
            <p:ph type="body" idx="41" hasCustomPrompt="1"/>
          </p:nvPr>
        </p:nvSpPr>
        <p:spPr>
          <a:xfrm>
            <a:off x="6190200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62" name="Holder 3"/>
          <p:cNvSpPr>
            <a:spLocks noGrp="1"/>
          </p:cNvSpPr>
          <p:nvPr>
            <p:ph type="body" idx="42" hasCustomPrompt="1"/>
          </p:nvPr>
        </p:nvSpPr>
        <p:spPr>
          <a:xfrm>
            <a:off x="6190200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64" name="Holder 3"/>
          <p:cNvSpPr>
            <a:spLocks noGrp="1"/>
          </p:cNvSpPr>
          <p:nvPr>
            <p:ph type="body" idx="44" hasCustomPrompt="1"/>
          </p:nvPr>
        </p:nvSpPr>
        <p:spPr>
          <a:xfrm>
            <a:off x="3277890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65" name="Holder 3"/>
          <p:cNvSpPr>
            <a:spLocks noGrp="1"/>
          </p:cNvSpPr>
          <p:nvPr>
            <p:ph type="body" idx="45" hasCustomPrompt="1"/>
          </p:nvPr>
        </p:nvSpPr>
        <p:spPr>
          <a:xfrm>
            <a:off x="3277890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66" name="Holder 3"/>
          <p:cNvSpPr>
            <a:spLocks noGrp="1"/>
          </p:cNvSpPr>
          <p:nvPr>
            <p:ph type="body" idx="46" hasCustomPrompt="1"/>
          </p:nvPr>
        </p:nvSpPr>
        <p:spPr>
          <a:xfrm>
            <a:off x="3277890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67" name="Holder 3"/>
          <p:cNvSpPr>
            <a:spLocks noGrp="1"/>
          </p:cNvSpPr>
          <p:nvPr>
            <p:ph type="body" idx="47" hasCustomPrompt="1"/>
          </p:nvPr>
        </p:nvSpPr>
        <p:spPr>
          <a:xfrm>
            <a:off x="3277890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69" name="Holder 3"/>
          <p:cNvSpPr>
            <a:spLocks noGrp="1"/>
          </p:cNvSpPr>
          <p:nvPr>
            <p:ph type="body" idx="49" hasCustomPrompt="1"/>
          </p:nvPr>
        </p:nvSpPr>
        <p:spPr>
          <a:xfrm>
            <a:off x="371829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70" name="Holder 3"/>
          <p:cNvSpPr>
            <a:spLocks noGrp="1"/>
          </p:cNvSpPr>
          <p:nvPr>
            <p:ph type="body" idx="50" hasCustomPrompt="1"/>
          </p:nvPr>
        </p:nvSpPr>
        <p:spPr>
          <a:xfrm>
            <a:off x="371829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71" name="Holder 3"/>
          <p:cNvSpPr>
            <a:spLocks noGrp="1"/>
          </p:cNvSpPr>
          <p:nvPr>
            <p:ph type="body" idx="51" hasCustomPrompt="1"/>
          </p:nvPr>
        </p:nvSpPr>
        <p:spPr>
          <a:xfrm>
            <a:off x="371829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72" name="Holder 3"/>
          <p:cNvSpPr>
            <a:spLocks noGrp="1"/>
          </p:cNvSpPr>
          <p:nvPr>
            <p:ph type="body" idx="52" hasCustomPrompt="1"/>
          </p:nvPr>
        </p:nvSpPr>
        <p:spPr>
          <a:xfrm>
            <a:off x="371829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0" name="Рисунок 4"/>
          <p:cNvSpPr>
            <a:spLocks noGrp="1"/>
          </p:cNvSpPr>
          <p:nvPr>
            <p:ph type="pic" sz="quarter" idx="23"/>
          </p:nvPr>
        </p:nvSpPr>
        <p:spPr>
          <a:xfrm>
            <a:off x="6191785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3" name="Рисунок 4"/>
          <p:cNvSpPr>
            <a:spLocks noGrp="1"/>
          </p:cNvSpPr>
          <p:nvPr>
            <p:ph type="pic" sz="quarter" idx="43"/>
          </p:nvPr>
        </p:nvSpPr>
        <p:spPr>
          <a:xfrm>
            <a:off x="6191785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5" name="Рисунок 4"/>
          <p:cNvSpPr>
            <a:spLocks noGrp="1"/>
          </p:cNvSpPr>
          <p:nvPr>
            <p:ph type="pic" sz="quarter" idx="28"/>
          </p:nvPr>
        </p:nvSpPr>
        <p:spPr>
          <a:xfrm>
            <a:off x="3279475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8" name="Рисунок 4"/>
          <p:cNvSpPr>
            <a:spLocks noGrp="1"/>
          </p:cNvSpPr>
          <p:nvPr>
            <p:ph type="pic" sz="quarter" idx="48"/>
          </p:nvPr>
        </p:nvSpPr>
        <p:spPr>
          <a:xfrm>
            <a:off x="3279475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0" name="Рисунок 4"/>
          <p:cNvSpPr>
            <a:spLocks noGrp="1"/>
          </p:cNvSpPr>
          <p:nvPr>
            <p:ph type="pic" sz="quarter" idx="33"/>
          </p:nvPr>
        </p:nvSpPr>
        <p:spPr>
          <a:xfrm>
            <a:off x="373414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73" name="Рисунок 4"/>
          <p:cNvSpPr>
            <a:spLocks noGrp="1"/>
          </p:cNvSpPr>
          <p:nvPr>
            <p:ph type="pic" sz="quarter" idx="53"/>
          </p:nvPr>
        </p:nvSpPr>
        <p:spPr>
          <a:xfrm>
            <a:off x="373414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675170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  <p15:guide id="7" orient="horz" pos="2394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лок_2 иллюстраци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1438401"/>
            <a:ext cx="11449048" cy="1107996"/>
          </a:xfrm>
        </p:spPr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Основной посыл / мысль слайда в несколько строк </a:t>
            </a:r>
            <a:br>
              <a:rPr lang="ru-RU" dirty="0" smtClean="0"/>
            </a:br>
            <a:r>
              <a:rPr lang="ru-RU" dirty="0" smtClean="0"/>
              <a:t>(максимально – четыре) Основной посыл / мысль слайда </a:t>
            </a:r>
            <a:br>
              <a:rPr lang="ru-RU" dirty="0" smtClean="0"/>
            </a:br>
            <a:r>
              <a:rPr lang="ru-RU" dirty="0" smtClean="0"/>
              <a:t>в несколько строк (максимально – четыре)</a:t>
            </a: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1" name="Объект 3"/>
          <p:cNvSpPr>
            <a:spLocks noGrp="1"/>
          </p:cNvSpPr>
          <p:nvPr>
            <p:ph sz="quarter" idx="17"/>
          </p:nvPr>
        </p:nvSpPr>
        <p:spPr>
          <a:xfrm>
            <a:off x="371474" y="3429000"/>
            <a:ext cx="5572125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2" name="Объект 3"/>
          <p:cNvSpPr>
            <a:spLocks noGrp="1"/>
          </p:cNvSpPr>
          <p:nvPr>
            <p:ph sz="quarter" idx="18"/>
          </p:nvPr>
        </p:nvSpPr>
        <p:spPr>
          <a:xfrm>
            <a:off x="6237287" y="3429000"/>
            <a:ext cx="5572125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81561493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  <p15:guide id="3" orient="horz" pos="2160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лок_3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5" y="1438400"/>
            <a:ext cx="7560524" cy="1846659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sz="2400" b="0" i="0" baseline="0">
                <a:solidFill>
                  <a:schemeClr val="tx1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Основной посыл / мысль слайда в несколько строк (максимально – четыре) Основной посыл / мысль слайда в несколько строк (максимально – четыре)</a:t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3" name="Holder 3"/>
          <p:cNvSpPr>
            <a:spLocks noGrp="1"/>
          </p:cNvSpPr>
          <p:nvPr>
            <p:ph type="body" idx="13" hasCustomPrompt="1"/>
          </p:nvPr>
        </p:nvSpPr>
        <p:spPr>
          <a:xfrm>
            <a:off x="8148524" y="1438400"/>
            <a:ext cx="3672000" cy="1846659"/>
          </a:xfrm>
        </p:spPr>
        <p:txBody>
          <a:bodyPr lIns="0" tIns="0" rIns="0" bIns="0"/>
          <a:lstStyle>
            <a:lvl1pPr marL="171450" indent="-171450">
              <a:buFont typeface="Arial" panose="020B0604020202020204" pitchFamily="34" charset="0"/>
              <a:buChar char="•"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  <a:endParaRPr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7"/>
          </p:nvPr>
        </p:nvSpPr>
        <p:spPr>
          <a:xfrm>
            <a:off x="371475" y="3429000"/>
            <a:ext cx="3671888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5" name="Объект 3"/>
          <p:cNvSpPr>
            <a:spLocks noGrp="1"/>
          </p:cNvSpPr>
          <p:nvPr>
            <p:ph sz="quarter" idx="18"/>
          </p:nvPr>
        </p:nvSpPr>
        <p:spPr>
          <a:xfrm>
            <a:off x="4260056" y="3429000"/>
            <a:ext cx="3671888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6" name="Объект 3"/>
          <p:cNvSpPr>
            <a:spLocks noGrp="1"/>
          </p:cNvSpPr>
          <p:nvPr>
            <p:ph sz="quarter" idx="19"/>
          </p:nvPr>
        </p:nvSpPr>
        <p:spPr>
          <a:xfrm>
            <a:off x="8148636" y="3429000"/>
            <a:ext cx="3671888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24460785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5" orient="horz" pos="2160">
          <p15:clr>
            <a:srgbClr val="FBAE40"/>
          </p15:clr>
        </p15:guide>
      </p15:sldGuideLst>
    </p:ext>
  </p:extLst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ри цифры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370425" y="1457566"/>
            <a:ext cx="11449050" cy="1255960"/>
          </a:xfr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72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>
              <a:defRPr lang="ru-RU" sz="2400" kern="12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 lang="ru-RU" sz="1091" kern="1200" dirty="0" smtClean="0">
                <a:solidFill>
                  <a:schemeClr val="tx1"/>
                </a:solidFill>
              </a:defRPr>
            </a:lvl2pPr>
            <a:lvl3pPr>
              <a:defRPr lang="ru-RU" sz="1091" kern="1200" dirty="0" smtClean="0">
                <a:solidFill>
                  <a:schemeClr val="tx1"/>
                </a:solidFill>
              </a:defRPr>
            </a:lvl3pPr>
            <a:lvl4pPr>
              <a:defRPr lang="ru-RU" sz="1091" kern="1200" dirty="0" smtClean="0">
                <a:solidFill>
                  <a:schemeClr val="tx1"/>
                </a:solidFill>
              </a:defRPr>
            </a:lvl4pPr>
            <a:lvl5pPr>
              <a:defRPr lang="ru-RU" sz="1091" kern="1200" dirty="0">
                <a:solidFill>
                  <a:schemeClr val="tx1"/>
                </a:solidFill>
              </a:defRPr>
            </a:lvl5pPr>
          </a:lstStyle>
          <a:p>
            <a:pPr lvl="0" algn="ctr" defTabSz="554401" rtl="0" eaLnBrk="1" latinLnBrk="0" hangingPunct="1">
              <a:spcBef>
                <a:spcPts val="1200"/>
              </a:spcBef>
            </a:pPr>
            <a:r>
              <a:rPr lang="ru-RU" dirty="0" smtClean="0"/>
              <a:t>  </a:t>
            </a:r>
            <a:endParaRPr lang="ru-RU" dirty="0"/>
          </a:p>
        </p:txBody>
      </p:sp>
      <p:cxnSp>
        <p:nvCxnSpPr>
          <p:cNvPr id="12" name="Прямая соединительная линия 11"/>
          <p:cNvCxnSpPr/>
          <p:nvPr userDrawn="1"/>
        </p:nvCxnSpPr>
        <p:spPr>
          <a:xfrm flipV="1">
            <a:off x="371475" y="2713526"/>
            <a:ext cx="11448000" cy="0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Текст 65"/>
          <p:cNvSpPr>
            <a:spLocks noGrp="1"/>
          </p:cNvSpPr>
          <p:nvPr>
            <p:ph type="body" sz="quarter" idx="27"/>
          </p:nvPr>
        </p:nvSpPr>
        <p:spPr>
          <a:xfrm>
            <a:off x="1682693" y="2190708"/>
            <a:ext cx="1047600" cy="10476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>
            <a:noAutofit/>
          </a:bodyPr>
          <a:lstStyle>
            <a:lvl1pPr algn="ctr">
              <a:defRPr sz="500"/>
            </a:lvl1pPr>
            <a:lvl2pPr algn="ctr">
              <a:defRPr sz="500"/>
            </a:lvl2pPr>
            <a:lvl3pPr algn="ctr">
              <a:defRPr sz="500"/>
            </a:lvl3pPr>
            <a:lvl4pPr algn="ctr">
              <a:defRPr sz="500"/>
            </a:lvl4pPr>
            <a:lvl5pPr algn="ctr">
              <a:defRPr sz="5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7" name="Текст 65"/>
          <p:cNvSpPr>
            <a:spLocks noGrp="1"/>
          </p:cNvSpPr>
          <p:nvPr>
            <p:ph type="body" sz="quarter" idx="28"/>
          </p:nvPr>
        </p:nvSpPr>
        <p:spPr>
          <a:xfrm>
            <a:off x="5571217" y="2190708"/>
            <a:ext cx="1047600" cy="10476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>
            <a:noAutofit/>
          </a:bodyPr>
          <a:lstStyle>
            <a:lvl1pPr algn="ctr">
              <a:defRPr sz="500"/>
            </a:lvl1pPr>
            <a:lvl2pPr algn="ctr">
              <a:defRPr sz="500"/>
            </a:lvl2pPr>
            <a:lvl3pPr algn="ctr">
              <a:defRPr sz="500"/>
            </a:lvl3pPr>
            <a:lvl4pPr algn="ctr">
              <a:defRPr sz="500"/>
            </a:lvl4pPr>
            <a:lvl5pPr algn="ctr">
              <a:defRPr sz="5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8" name="Текст 65"/>
          <p:cNvSpPr>
            <a:spLocks noGrp="1"/>
          </p:cNvSpPr>
          <p:nvPr>
            <p:ph type="body" sz="quarter" idx="29"/>
          </p:nvPr>
        </p:nvSpPr>
        <p:spPr>
          <a:xfrm>
            <a:off x="9459742" y="2190708"/>
            <a:ext cx="1047600" cy="10476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>
            <a:noAutofit/>
          </a:bodyPr>
          <a:lstStyle>
            <a:lvl1pPr algn="ctr">
              <a:defRPr sz="500"/>
            </a:lvl1pPr>
            <a:lvl2pPr algn="ctr">
              <a:defRPr sz="500"/>
            </a:lvl2pPr>
            <a:lvl3pPr algn="ctr">
              <a:defRPr sz="500"/>
            </a:lvl3pPr>
            <a:lvl4pPr algn="ctr">
              <a:defRPr sz="500"/>
            </a:lvl4pPr>
            <a:lvl5pPr algn="ctr">
              <a:defRPr sz="5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9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5" y="1520490"/>
            <a:ext cx="3672000" cy="553998"/>
          </a:xfrm>
        </p:spPr>
        <p:txBody>
          <a:bodyPr lIns="0" tIns="0" rIns="0" bIns="0"/>
          <a:lstStyle>
            <a:lvl1pPr algn="ctr">
              <a:defRPr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НАЗВАНИЕ </a:t>
            </a:r>
            <a:br>
              <a:rPr lang="ru-RU" dirty="0" smtClean="0"/>
            </a:br>
            <a:r>
              <a:rPr lang="ru-RU" dirty="0" smtClean="0"/>
              <a:t>ПОКАЗАТЕЛЯ 1</a:t>
            </a:r>
            <a:endParaRPr lang="ru-RU" dirty="0"/>
          </a:p>
        </p:txBody>
      </p:sp>
      <p:sp>
        <p:nvSpPr>
          <p:cNvPr id="50" name="Holder 3"/>
          <p:cNvSpPr>
            <a:spLocks noGrp="1"/>
          </p:cNvSpPr>
          <p:nvPr>
            <p:ph type="body" idx="12" hasCustomPrompt="1"/>
          </p:nvPr>
        </p:nvSpPr>
        <p:spPr>
          <a:xfrm>
            <a:off x="4259999" y="1520490"/>
            <a:ext cx="3672000" cy="553998"/>
          </a:xfrm>
        </p:spPr>
        <p:txBody>
          <a:bodyPr lIns="0" tIns="0" rIns="0" bIns="0"/>
          <a:lstStyle>
            <a:lvl1pPr algn="ctr"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НАЗВАНИЕ </a:t>
            </a:r>
            <a:br>
              <a:rPr lang="ru-RU" dirty="0" smtClean="0"/>
            </a:br>
            <a:r>
              <a:rPr lang="ru-RU" dirty="0" smtClean="0"/>
              <a:t>ПОКАЗАТЕЛЯ 2</a:t>
            </a:r>
            <a:endParaRPr lang="ru-RU" dirty="0"/>
          </a:p>
        </p:txBody>
      </p:sp>
      <p:sp>
        <p:nvSpPr>
          <p:cNvPr id="51" name="Holder 3"/>
          <p:cNvSpPr>
            <a:spLocks noGrp="1"/>
          </p:cNvSpPr>
          <p:nvPr>
            <p:ph type="body" idx="13" hasCustomPrompt="1"/>
          </p:nvPr>
        </p:nvSpPr>
        <p:spPr>
          <a:xfrm>
            <a:off x="8148524" y="1520490"/>
            <a:ext cx="3672000" cy="553998"/>
          </a:xfrm>
        </p:spPr>
        <p:txBody>
          <a:bodyPr lIns="0" tIns="0" rIns="0" bIns="0"/>
          <a:lstStyle>
            <a:lvl1pPr algn="ctr"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НАЗВАНИЕ </a:t>
            </a:r>
            <a:br>
              <a:rPr lang="ru-RU" dirty="0" smtClean="0"/>
            </a:br>
            <a:r>
              <a:rPr lang="ru-RU" dirty="0" smtClean="0"/>
              <a:t>ПОКАЗАТЕЛЯ 3</a:t>
            </a: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2" name="Holder 3"/>
          <p:cNvSpPr>
            <a:spLocks noGrp="1"/>
          </p:cNvSpPr>
          <p:nvPr>
            <p:ph type="body" idx="15" hasCustomPrompt="1"/>
          </p:nvPr>
        </p:nvSpPr>
        <p:spPr>
          <a:xfrm>
            <a:off x="371475" y="5035440"/>
            <a:ext cx="3672000" cy="492443"/>
          </a:xfrm>
        </p:spPr>
        <p:txBody>
          <a:bodyPr lIns="0" tIns="0" rIns="0" bIns="0"/>
          <a:lstStyle>
            <a:lvl1pPr>
              <a:defRPr lang="ru-RU" sz="1600" kern="1200" baseline="0" dirty="0">
                <a:solidFill>
                  <a:srgbClr val="828282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краткое описание показателя </a:t>
            </a:r>
            <a:br>
              <a:rPr lang="ru-RU" dirty="0" smtClean="0"/>
            </a:br>
            <a:r>
              <a:rPr lang="ru-RU" dirty="0" smtClean="0"/>
              <a:t>максимум 4 строки</a:t>
            </a:r>
            <a:endParaRPr lang="ru-RU" dirty="0"/>
          </a:p>
        </p:txBody>
      </p:sp>
      <p:sp>
        <p:nvSpPr>
          <p:cNvPr id="53" name="Holder 3"/>
          <p:cNvSpPr>
            <a:spLocks noGrp="1"/>
          </p:cNvSpPr>
          <p:nvPr>
            <p:ph type="body" idx="16" hasCustomPrompt="1"/>
          </p:nvPr>
        </p:nvSpPr>
        <p:spPr>
          <a:xfrm>
            <a:off x="4259999" y="5035440"/>
            <a:ext cx="3672000" cy="492443"/>
          </a:xfrm>
        </p:spPr>
        <p:txBody>
          <a:bodyPr lIns="0" tIns="0" rIns="0" bIns="0"/>
          <a:lstStyle>
            <a:lvl1pPr>
              <a:defRPr lang="ru-RU" sz="1600" kern="1200" dirty="0">
                <a:solidFill>
                  <a:srgbClr val="828282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краткое описание показателя </a:t>
            </a:r>
            <a:br>
              <a:rPr lang="ru-RU" dirty="0" smtClean="0"/>
            </a:br>
            <a:r>
              <a:rPr lang="ru-RU" dirty="0" smtClean="0"/>
              <a:t>максимум 4 строки</a:t>
            </a:r>
            <a:endParaRPr lang="ru-RU" dirty="0"/>
          </a:p>
        </p:txBody>
      </p:sp>
      <p:sp>
        <p:nvSpPr>
          <p:cNvPr id="54" name="Holder 3"/>
          <p:cNvSpPr>
            <a:spLocks noGrp="1"/>
          </p:cNvSpPr>
          <p:nvPr>
            <p:ph type="body" idx="17" hasCustomPrompt="1"/>
          </p:nvPr>
        </p:nvSpPr>
        <p:spPr>
          <a:xfrm>
            <a:off x="8148524" y="5035440"/>
            <a:ext cx="3672000" cy="492443"/>
          </a:xfrm>
        </p:spPr>
        <p:txBody>
          <a:bodyPr lIns="0" tIns="0" rIns="0" bIns="0"/>
          <a:lstStyle>
            <a:lvl1pPr>
              <a:defRPr lang="ru-RU" sz="1600" kern="1200" dirty="0">
                <a:solidFill>
                  <a:srgbClr val="828282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краткое описание показателя </a:t>
            </a:r>
            <a:br>
              <a:rPr lang="ru-RU" dirty="0" smtClean="0"/>
            </a:br>
            <a:r>
              <a:rPr lang="ru-RU" dirty="0" smtClean="0"/>
              <a:t>максимум 4 строки</a:t>
            </a:r>
            <a:endParaRPr lang="ru-RU" dirty="0"/>
          </a:p>
        </p:txBody>
      </p:sp>
      <p:sp>
        <p:nvSpPr>
          <p:cNvPr id="55" name="Holder 3"/>
          <p:cNvSpPr>
            <a:spLocks noGrp="1"/>
          </p:cNvSpPr>
          <p:nvPr>
            <p:ph type="body" idx="18" hasCustomPrompt="1"/>
          </p:nvPr>
        </p:nvSpPr>
        <p:spPr>
          <a:xfrm>
            <a:off x="911238" y="3438167"/>
            <a:ext cx="2592474" cy="984885"/>
          </a:xfrm>
        </p:spPr>
        <p:txBody>
          <a:bodyPr lIns="0" tIns="0" rIns="0" bIns="0"/>
          <a:lstStyle>
            <a:lvl1pPr>
              <a:defRPr lang="ru-RU" sz="6400" b="1" kern="1200" dirty="0">
                <a:solidFill>
                  <a:srgbClr val="B482FF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ХХ,Х</a:t>
            </a:r>
            <a:endParaRPr lang="ru-RU" dirty="0"/>
          </a:p>
        </p:txBody>
      </p:sp>
      <p:sp>
        <p:nvSpPr>
          <p:cNvPr id="58" name="Holder 3"/>
          <p:cNvSpPr>
            <a:spLocks noGrp="1"/>
          </p:cNvSpPr>
          <p:nvPr>
            <p:ph type="body" idx="19" hasCustomPrompt="1"/>
          </p:nvPr>
        </p:nvSpPr>
        <p:spPr>
          <a:xfrm>
            <a:off x="4799762" y="3438167"/>
            <a:ext cx="2592474" cy="984885"/>
          </a:xfrm>
        </p:spPr>
        <p:txBody>
          <a:bodyPr lIns="0" tIns="0" rIns="0" bIns="0"/>
          <a:lstStyle>
            <a:lvl1pPr>
              <a:defRPr lang="ru-RU" sz="6400" b="1" kern="1200" dirty="0">
                <a:solidFill>
                  <a:srgbClr val="24D6FF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ХХ,Х</a:t>
            </a:r>
            <a:endParaRPr lang="ru-RU" dirty="0"/>
          </a:p>
        </p:txBody>
      </p:sp>
      <p:sp>
        <p:nvSpPr>
          <p:cNvPr id="59" name="Holder 3"/>
          <p:cNvSpPr>
            <a:spLocks noGrp="1"/>
          </p:cNvSpPr>
          <p:nvPr>
            <p:ph type="body" idx="20" hasCustomPrompt="1"/>
          </p:nvPr>
        </p:nvSpPr>
        <p:spPr>
          <a:xfrm>
            <a:off x="8688287" y="3438167"/>
            <a:ext cx="2592474" cy="984885"/>
          </a:xfrm>
        </p:spPr>
        <p:txBody>
          <a:bodyPr lIns="0" tIns="0" rIns="0" bIns="0"/>
          <a:lstStyle>
            <a:lvl1pPr>
              <a:defRPr lang="ru-RU" sz="6400" b="1" kern="1200" dirty="0">
                <a:solidFill>
                  <a:srgbClr val="00B050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ХХ,Х</a:t>
            </a:r>
            <a:endParaRPr lang="ru-RU" dirty="0"/>
          </a:p>
        </p:txBody>
      </p:sp>
      <p:sp>
        <p:nvSpPr>
          <p:cNvPr id="60" name="Holder 3"/>
          <p:cNvSpPr>
            <a:spLocks noGrp="1"/>
          </p:cNvSpPr>
          <p:nvPr>
            <p:ph type="body" idx="21" hasCustomPrompt="1"/>
          </p:nvPr>
        </p:nvSpPr>
        <p:spPr>
          <a:xfrm>
            <a:off x="371475" y="4372022"/>
            <a:ext cx="3672000" cy="369332"/>
          </a:xfrm>
        </p:spPr>
        <p:txBody>
          <a:bodyPr lIns="0" tIns="0" rIns="0" bIns="0"/>
          <a:lstStyle>
            <a:lvl1pPr>
              <a:defRPr lang="ru-RU" sz="2400" kern="1200" baseline="0" dirty="0">
                <a:solidFill>
                  <a:srgbClr val="B482FF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ед. изм.</a:t>
            </a:r>
            <a:endParaRPr lang="ru-RU" dirty="0"/>
          </a:p>
        </p:txBody>
      </p:sp>
      <p:sp>
        <p:nvSpPr>
          <p:cNvPr id="61" name="Holder 3"/>
          <p:cNvSpPr>
            <a:spLocks noGrp="1"/>
          </p:cNvSpPr>
          <p:nvPr>
            <p:ph type="body" idx="22" hasCustomPrompt="1"/>
          </p:nvPr>
        </p:nvSpPr>
        <p:spPr>
          <a:xfrm>
            <a:off x="4259999" y="4372022"/>
            <a:ext cx="3672000" cy="369332"/>
          </a:xfrm>
        </p:spPr>
        <p:txBody>
          <a:bodyPr lIns="0" tIns="0" rIns="0" bIns="0"/>
          <a:lstStyle>
            <a:lvl1pPr>
              <a:defRPr lang="ru-RU" sz="2400" kern="1200" dirty="0">
                <a:solidFill>
                  <a:srgbClr val="24D6FF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ед. изм.</a:t>
            </a:r>
            <a:endParaRPr lang="ru-RU" dirty="0"/>
          </a:p>
        </p:txBody>
      </p:sp>
      <p:sp>
        <p:nvSpPr>
          <p:cNvPr id="62" name="Holder 3"/>
          <p:cNvSpPr>
            <a:spLocks noGrp="1"/>
          </p:cNvSpPr>
          <p:nvPr>
            <p:ph type="body" idx="23" hasCustomPrompt="1"/>
          </p:nvPr>
        </p:nvSpPr>
        <p:spPr>
          <a:xfrm>
            <a:off x="8148524" y="4372022"/>
            <a:ext cx="3672000" cy="369332"/>
          </a:xfrm>
        </p:spPr>
        <p:txBody>
          <a:bodyPr lIns="0" tIns="0" rIns="0" bIns="0"/>
          <a:lstStyle>
            <a:lvl1pPr>
              <a:defRPr lang="ru-RU" sz="2400" kern="1200" dirty="0">
                <a:solidFill>
                  <a:srgbClr val="00B050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ед. изм.</a:t>
            </a:r>
            <a:endParaRPr lang="ru-RU" dirty="0"/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24"/>
          </p:nvPr>
        </p:nvSpPr>
        <p:spPr>
          <a:xfrm>
            <a:off x="1757475" y="2263526"/>
            <a:ext cx="900000" cy="900000"/>
          </a:xfrm>
          <a:prstGeom prst="ellipse">
            <a:avLst/>
          </a:prstGeom>
          <a:solidFill>
            <a:srgbClr val="B482FF"/>
          </a:solidFill>
        </p:spPr>
        <p:txBody>
          <a:bodyPr>
            <a:noAutofit/>
          </a:bodyPr>
          <a:lstStyle>
            <a:lvl1pPr algn="ctr">
              <a:defRPr sz="800"/>
            </a:lvl1pPr>
          </a:lstStyle>
          <a:p>
            <a:endParaRPr lang="ru-RU"/>
          </a:p>
        </p:txBody>
      </p:sp>
      <p:sp>
        <p:nvSpPr>
          <p:cNvPr id="63" name="Рисунок 6"/>
          <p:cNvSpPr>
            <a:spLocks noGrp="1"/>
          </p:cNvSpPr>
          <p:nvPr>
            <p:ph type="pic" sz="quarter" idx="25"/>
          </p:nvPr>
        </p:nvSpPr>
        <p:spPr>
          <a:xfrm>
            <a:off x="5645999" y="2263526"/>
            <a:ext cx="900000" cy="900000"/>
          </a:xfrm>
          <a:prstGeom prst="ellipse">
            <a:avLst/>
          </a:prstGeom>
          <a:solidFill>
            <a:schemeClr val="accent1"/>
          </a:solidFill>
        </p:spPr>
        <p:txBody>
          <a:bodyPr>
            <a:noAutofit/>
          </a:bodyPr>
          <a:lstStyle>
            <a:lvl1pPr algn="ctr">
              <a:defRPr sz="800"/>
            </a:lvl1pPr>
          </a:lstStyle>
          <a:p>
            <a:endParaRPr lang="ru-RU"/>
          </a:p>
        </p:txBody>
      </p:sp>
      <p:sp>
        <p:nvSpPr>
          <p:cNvPr id="64" name="Рисунок 6"/>
          <p:cNvSpPr>
            <a:spLocks noGrp="1"/>
          </p:cNvSpPr>
          <p:nvPr>
            <p:ph type="pic" sz="quarter" idx="26"/>
          </p:nvPr>
        </p:nvSpPr>
        <p:spPr>
          <a:xfrm>
            <a:off x="9534524" y="2263526"/>
            <a:ext cx="900000" cy="900000"/>
          </a:xfrm>
          <a:prstGeom prst="ellipse">
            <a:avLst/>
          </a:prstGeom>
          <a:solidFill>
            <a:schemeClr val="tx2"/>
          </a:solidFill>
        </p:spPr>
        <p:txBody>
          <a:bodyPr>
            <a:noAutofit/>
          </a:bodyPr>
          <a:lstStyle>
            <a:lvl1pPr algn="ctr">
              <a:defRPr sz="8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966213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5" orient="horz" pos="2160">
          <p15:clr>
            <a:srgbClr val="FBAE40"/>
          </p15:clr>
        </p15:guide>
      </p15:sldGuideLst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Блок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3181684"/>
            <a:ext cx="3996332" cy="2523768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 sz="2000" b="0" i="0">
                <a:solidFill>
                  <a:schemeClr val="tx1"/>
                </a:solidFill>
              </a:defRPr>
            </a:lvl1pPr>
            <a:lvl2pPr marL="0" indent="0">
              <a:spcAft>
                <a:spcPts val="1200"/>
              </a:spcAft>
              <a:tabLst/>
              <a:defRPr sz="1600" baseline="0"/>
            </a:lvl2pPr>
            <a:lvl3pPr marL="0" indent="0">
              <a:spcAft>
                <a:spcPts val="600"/>
              </a:spcAft>
              <a:defRPr sz="1000" baseline="0"/>
            </a:lvl3pPr>
          </a:lstStyle>
          <a:p>
            <a:r>
              <a:rPr lang="ru-RU" dirty="0" smtClean="0"/>
              <a:t>Подзаголовок 20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ru-RU" dirty="0" smtClean="0"/>
              <a:t>Крупный текст 16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ru-RU" dirty="0" smtClean="0"/>
              <a:t>Обычный текст 10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ru-RU" dirty="0" smtClean="0"/>
              <a:t>Набирается шрифтом </a:t>
            </a:r>
            <a:r>
              <a:rPr lang="en-US" dirty="0" smtClean="0"/>
              <a:t>Verdana Regular.</a:t>
            </a:r>
          </a:p>
          <a:p>
            <a:pPr lvl="2"/>
            <a:r>
              <a:rPr lang="ru-RU" dirty="0" smtClean="0"/>
              <a:t>Для выделения текста используется шрифт </a:t>
            </a:r>
            <a:r>
              <a:rPr lang="en-US" dirty="0" smtClean="0"/>
              <a:t>Verdana Bold. </a:t>
            </a:r>
            <a:r>
              <a:rPr lang="ru-RU" dirty="0" smtClean="0"/>
              <a:t>Дополнительные комментарии могут быть набраны серым цветом шрифтом того же размера.</a:t>
            </a:r>
            <a:endParaRPr lang="en-US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 baseline="0"/>
            </a:lvl1pPr>
          </a:lstStyle>
          <a:p>
            <a:r>
              <a:rPr lang="ru-RU" dirty="0" smtClean="0"/>
              <a:t>Заголовок слайда</a:t>
            </a:r>
            <a:r>
              <a:rPr lang="en-US" dirty="0" smtClean="0"/>
              <a:t> </a:t>
            </a:r>
            <a:r>
              <a:rPr lang="ru-RU" dirty="0" smtClean="0"/>
              <a:t>в одну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или две строки</a:t>
            </a:r>
            <a:endParaRPr lang="ru-RU" dirty="0"/>
          </a:p>
        </p:txBody>
      </p:sp>
      <p:sp>
        <p:nvSpPr>
          <p:cNvPr id="11" name="Holder 3"/>
          <p:cNvSpPr>
            <a:spLocks noGrp="1"/>
          </p:cNvSpPr>
          <p:nvPr>
            <p:ph type="body" idx="17" hasCustomPrompt="1"/>
          </p:nvPr>
        </p:nvSpPr>
        <p:spPr>
          <a:xfrm>
            <a:off x="5443454" y="3181684"/>
            <a:ext cx="3996332" cy="1641475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ClrTx/>
              <a:buSzTx/>
              <a:buFontTx/>
              <a:buNone/>
              <a:tabLst/>
              <a:defRPr sz="2000" b="0" i="0">
                <a:solidFill>
                  <a:srgbClr val="828282"/>
                </a:solidFill>
              </a:defRPr>
            </a:lvl1pPr>
            <a:lvl2pPr marL="0" indent="0">
              <a:spcAft>
                <a:spcPts val="1200"/>
              </a:spcAft>
              <a:tabLst/>
              <a:defRPr sz="1600" baseline="0"/>
            </a:lvl2pPr>
            <a:lvl3pPr marL="0" indent="0">
              <a:spcAft>
                <a:spcPts val="600"/>
              </a:spcAft>
              <a:defRPr sz="1000" baseline="0">
                <a:solidFill>
                  <a:srgbClr val="828282"/>
                </a:solidFill>
              </a:defRPr>
            </a:lvl3pPr>
          </a:lstStyle>
          <a:p>
            <a:r>
              <a:rPr lang="ru-RU" dirty="0" smtClean="0"/>
              <a:t>Дополнительный подзаголовок 20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ru-RU" dirty="0" smtClean="0"/>
              <a:t>Обычный текст 10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ru-RU" dirty="0" smtClean="0"/>
              <a:t>Текст может быть набран в две или три колонки.</a:t>
            </a:r>
          </a:p>
          <a:p>
            <a:pPr lvl="2"/>
            <a:r>
              <a:rPr lang="ru-RU" dirty="0" smtClean="0"/>
              <a:t>В этом случае подзаголовки рекомендуется выравнивать по первой строке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30953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онтакты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1438400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Контакты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4259999" y="1438400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8148524" y="1438400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4"/>
          </p:nvPr>
        </p:nvSpPr>
        <p:spPr>
          <a:xfrm>
            <a:off x="371475" y="2659918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2" name="Holder 3"/>
          <p:cNvSpPr>
            <a:spLocks noGrp="1"/>
          </p:cNvSpPr>
          <p:nvPr>
            <p:ph type="body" idx="15"/>
          </p:nvPr>
        </p:nvSpPr>
        <p:spPr>
          <a:xfrm>
            <a:off x="4259999" y="2659918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4" name="Holder 3"/>
          <p:cNvSpPr>
            <a:spLocks noGrp="1"/>
          </p:cNvSpPr>
          <p:nvPr>
            <p:ph type="body" idx="16"/>
          </p:nvPr>
        </p:nvSpPr>
        <p:spPr>
          <a:xfrm>
            <a:off x="8148524" y="2659918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5" name="Holder 3"/>
          <p:cNvSpPr>
            <a:spLocks noGrp="1"/>
          </p:cNvSpPr>
          <p:nvPr>
            <p:ph type="body" idx="17"/>
          </p:nvPr>
        </p:nvSpPr>
        <p:spPr>
          <a:xfrm>
            <a:off x="371475" y="3881436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6" name="Holder 3"/>
          <p:cNvSpPr>
            <a:spLocks noGrp="1"/>
          </p:cNvSpPr>
          <p:nvPr>
            <p:ph type="body" idx="18"/>
          </p:nvPr>
        </p:nvSpPr>
        <p:spPr>
          <a:xfrm>
            <a:off x="4259999" y="3881436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7" name="Holder 3"/>
          <p:cNvSpPr>
            <a:spLocks noGrp="1"/>
          </p:cNvSpPr>
          <p:nvPr>
            <p:ph type="body" idx="19"/>
          </p:nvPr>
        </p:nvSpPr>
        <p:spPr>
          <a:xfrm>
            <a:off x="8148524" y="3881436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8" name="Holder 3"/>
          <p:cNvSpPr>
            <a:spLocks noGrp="1"/>
          </p:cNvSpPr>
          <p:nvPr>
            <p:ph type="body" idx="20"/>
          </p:nvPr>
        </p:nvSpPr>
        <p:spPr>
          <a:xfrm>
            <a:off x="371475" y="5102953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9" name="Holder 3"/>
          <p:cNvSpPr>
            <a:spLocks noGrp="1"/>
          </p:cNvSpPr>
          <p:nvPr>
            <p:ph type="body" idx="21"/>
          </p:nvPr>
        </p:nvSpPr>
        <p:spPr>
          <a:xfrm>
            <a:off x="4259999" y="5102953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20" name="Holder 3"/>
          <p:cNvSpPr>
            <a:spLocks noGrp="1"/>
          </p:cNvSpPr>
          <p:nvPr>
            <p:ph type="body" idx="22"/>
          </p:nvPr>
        </p:nvSpPr>
        <p:spPr>
          <a:xfrm>
            <a:off x="8148524" y="5102953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29" name="Holder 3"/>
          <p:cNvSpPr>
            <a:spLocks noGrp="1"/>
          </p:cNvSpPr>
          <p:nvPr>
            <p:ph type="body" idx="27"/>
          </p:nvPr>
        </p:nvSpPr>
        <p:spPr>
          <a:xfrm>
            <a:off x="371475" y="1666999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0" name="Holder 3"/>
          <p:cNvSpPr>
            <a:spLocks noGrp="1"/>
          </p:cNvSpPr>
          <p:nvPr>
            <p:ph type="body" idx="28"/>
          </p:nvPr>
        </p:nvSpPr>
        <p:spPr>
          <a:xfrm>
            <a:off x="4259999" y="1666999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1" name="Holder 3"/>
          <p:cNvSpPr>
            <a:spLocks noGrp="1"/>
          </p:cNvSpPr>
          <p:nvPr>
            <p:ph type="body" idx="29"/>
          </p:nvPr>
        </p:nvSpPr>
        <p:spPr>
          <a:xfrm>
            <a:off x="8148524" y="1666999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2" name="Holder 3"/>
          <p:cNvSpPr>
            <a:spLocks noGrp="1"/>
          </p:cNvSpPr>
          <p:nvPr>
            <p:ph type="body" idx="30"/>
          </p:nvPr>
        </p:nvSpPr>
        <p:spPr>
          <a:xfrm>
            <a:off x="371475" y="2888517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3" name="Holder 3"/>
          <p:cNvSpPr>
            <a:spLocks noGrp="1"/>
          </p:cNvSpPr>
          <p:nvPr>
            <p:ph type="body" idx="31"/>
          </p:nvPr>
        </p:nvSpPr>
        <p:spPr>
          <a:xfrm>
            <a:off x="4259999" y="2888517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32"/>
          </p:nvPr>
        </p:nvSpPr>
        <p:spPr>
          <a:xfrm>
            <a:off x="8148524" y="2888517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5" name="Holder 3"/>
          <p:cNvSpPr>
            <a:spLocks noGrp="1"/>
          </p:cNvSpPr>
          <p:nvPr>
            <p:ph type="body" idx="33"/>
          </p:nvPr>
        </p:nvSpPr>
        <p:spPr>
          <a:xfrm>
            <a:off x="371475" y="4110035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6" name="Holder 3"/>
          <p:cNvSpPr>
            <a:spLocks noGrp="1"/>
          </p:cNvSpPr>
          <p:nvPr>
            <p:ph type="body" idx="34"/>
          </p:nvPr>
        </p:nvSpPr>
        <p:spPr>
          <a:xfrm>
            <a:off x="4259999" y="4110035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35"/>
          </p:nvPr>
        </p:nvSpPr>
        <p:spPr>
          <a:xfrm>
            <a:off x="8148524" y="4110035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36"/>
          </p:nvPr>
        </p:nvSpPr>
        <p:spPr>
          <a:xfrm>
            <a:off x="371475" y="5331552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9" name="Holder 3"/>
          <p:cNvSpPr>
            <a:spLocks noGrp="1"/>
          </p:cNvSpPr>
          <p:nvPr>
            <p:ph type="body" idx="37"/>
          </p:nvPr>
        </p:nvSpPr>
        <p:spPr>
          <a:xfrm>
            <a:off x="4259999" y="5331552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40" name="Holder 3"/>
          <p:cNvSpPr>
            <a:spLocks noGrp="1"/>
          </p:cNvSpPr>
          <p:nvPr>
            <p:ph type="body" idx="38"/>
          </p:nvPr>
        </p:nvSpPr>
        <p:spPr>
          <a:xfrm>
            <a:off x="8148524" y="5331552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9153933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371474" y="1431924"/>
            <a:ext cx="5572125" cy="47154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1" name="Объект 3"/>
          <p:cNvSpPr>
            <a:spLocks noGrp="1"/>
          </p:cNvSpPr>
          <p:nvPr>
            <p:ph sz="quarter" idx="14"/>
          </p:nvPr>
        </p:nvSpPr>
        <p:spPr>
          <a:xfrm>
            <a:off x="6237288" y="1431924"/>
            <a:ext cx="5572125" cy="47154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13045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22899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.v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24.xml"/><Relationship Id="rId26" Type="http://schemas.openxmlformats.org/officeDocument/2006/relationships/image" Target="../media/image1.emf"/><Relationship Id="rId3" Type="http://schemas.openxmlformats.org/officeDocument/2006/relationships/slideLayout" Target="../slideLayouts/slideLayout9.xml"/><Relationship Id="rId21" Type="http://schemas.openxmlformats.org/officeDocument/2006/relationships/slideLayout" Target="../slideLayouts/slideLayout27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23.xml"/><Relationship Id="rId25" Type="http://schemas.openxmlformats.org/officeDocument/2006/relationships/oleObject" Target="../embeddings/oleObject2.bin"/><Relationship Id="rId2" Type="http://schemas.openxmlformats.org/officeDocument/2006/relationships/slideLayout" Target="../slideLayouts/slideLayout8.xml"/><Relationship Id="rId16" Type="http://schemas.openxmlformats.org/officeDocument/2006/relationships/slideLayout" Target="../slideLayouts/slideLayout22.xml"/><Relationship Id="rId20" Type="http://schemas.openxmlformats.org/officeDocument/2006/relationships/slideLayout" Target="../slideLayouts/slideLayout26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24" Type="http://schemas.openxmlformats.org/officeDocument/2006/relationships/tags" Target="../tags/tag3.xml"/><Relationship Id="rId5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21.xml"/><Relationship Id="rId23" Type="http://schemas.openxmlformats.org/officeDocument/2006/relationships/vmlDrawing" Target="../drawings/vmlDrawing2.vml"/><Relationship Id="rId10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20.xml"/><Relationship Id="rId22" Type="http://schemas.openxmlformats.org/officeDocument/2006/relationships/theme" Target="../theme/theme2.xml"/><Relationship Id="rId27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0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tags" Target="../tags/tag4.xml"/><Relationship Id="rId5" Type="http://schemas.openxmlformats.org/officeDocument/2006/relationships/vmlDrawing" Target="../drawings/vmlDrawing3.vml"/><Relationship Id="rId4" Type="http://schemas.openxmlformats.org/officeDocument/2006/relationships/theme" Target="../theme/theme3.xml"/><Relationship Id="rId9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13" Type="http://schemas.openxmlformats.org/officeDocument/2006/relationships/slideLayout" Target="../slideLayouts/slideLayout43.xml"/><Relationship Id="rId18" Type="http://schemas.openxmlformats.org/officeDocument/2006/relationships/slideLayout" Target="../slideLayouts/slideLayout48.xml"/><Relationship Id="rId26" Type="http://schemas.openxmlformats.org/officeDocument/2006/relationships/image" Target="../media/image1.emf"/><Relationship Id="rId3" Type="http://schemas.openxmlformats.org/officeDocument/2006/relationships/slideLayout" Target="../slideLayouts/slideLayout33.xml"/><Relationship Id="rId21" Type="http://schemas.openxmlformats.org/officeDocument/2006/relationships/theme" Target="../theme/theme4.xml"/><Relationship Id="rId7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42.xml"/><Relationship Id="rId17" Type="http://schemas.openxmlformats.org/officeDocument/2006/relationships/slideLayout" Target="../slideLayouts/slideLayout47.xml"/><Relationship Id="rId25" Type="http://schemas.openxmlformats.org/officeDocument/2006/relationships/oleObject" Target="../embeddings/oleObject4.bin"/><Relationship Id="rId2" Type="http://schemas.openxmlformats.org/officeDocument/2006/relationships/slideLayout" Target="../slideLayouts/slideLayout32.xml"/><Relationship Id="rId1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50.xml"/><Relationship Id="rId29" Type="http://schemas.openxmlformats.org/officeDocument/2006/relationships/image" Target="../media/image2.jpeg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24" Type="http://schemas.openxmlformats.org/officeDocument/2006/relationships/tags" Target="../tags/tag6.xml"/><Relationship Id="rId5" Type="http://schemas.openxmlformats.org/officeDocument/2006/relationships/slideLayout" Target="../slideLayouts/slideLayout35.xml"/><Relationship Id="rId15" Type="http://schemas.openxmlformats.org/officeDocument/2006/relationships/slideLayout" Target="../slideLayouts/slideLayout45.xml"/><Relationship Id="rId23" Type="http://schemas.openxmlformats.org/officeDocument/2006/relationships/tags" Target="../tags/tag5.xml"/><Relationship Id="rId28" Type="http://schemas.openxmlformats.org/officeDocument/2006/relationships/oleObject" Target="../embeddings/oleObject1.bin"/><Relationship Id="rId10" Type="http://schemas.openxmlformats.org/officeDocument/2006/relationships/slideLayout" Target="../slideLayouts/slideLayout40.xml"/><Relationship Id="rId19" Type="http://schemas.openxmlformats.org/officeDocument/2006/relationships/slideLayout" Target="../slideLayouts/slideLayout49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Relationship Id="rId14" Type="http://schemas.openxmlformats.org/officeDocument/2006/relationships/slideLayout" Target="../slideLayouts/slideLayout44.xml"/><Relationship Id="rId22" Type="http://schemas.openxmlformats.org/officeDocument/2006/relationships/vmlDrawing" Target="../drawings/vmlDrawing4.vml"/><Relationship Id="rId27" Type="http://schemas.openxmlformats.org/officeDocument/2006/relationships/image" Target="../media/image3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image" Target="../media/image1.emf"/><Relationship Id="rId3" Type="http://schemas.openxmlformats.org/officeDocument/2006/relationships/slideLayout" Target="../slideLayouts/slideLayout53.xml"/><Relationship Id="rId21" Type="http://schemas.openxmlformats.org/officeDocument/2006/relationships/theme" Target="../theme/theme5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oleObject" Target="../embeddings/oleObject4.bin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image" Target="../media/image2.jpeg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tags" Target="../tags/tag8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tags" Target="../tags/tag7.xml"/><Relationship Id="rId28" Type="http://schemas.openxmlformats.org/officeDocument/2006/relationships/oleObject" Target="../embeddings/oleObject1.bin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vmlDrawing" Target="../drawings/vmlDrawing5.vml"/><Relationship Id="rId27" Type="http://schemas.openxmlformats.org/officeDocument/2006/relationships/image" Target="../media/image3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13" Type="http://schemas.openxmlformats.org/officeDocument/2006/relationships/slideLayout" Target="../slideLayouts/slideLayout83.xml"/><Relationship Id="rId18" Type="http://schemas.openxmlformats.org/officeDocument/2006/relationships/slideLayout" Target="../slideLayouts/slideLayout88.xml"/><Relationship Id="rId26" Type="http://schemas.openxmlformats.org/officeDocument/2006/relationships/image" Target="../media/image3.png"/><Relationship Id="rId3" Type="http://schemas.openxmlformats.org/officeDocument/2006/relationships/slideLayout" Target="../slideLayouts/slideLayout73.xml"/><Relationship Id="rId21" Type="http://schemas.openxmlformats.org/officeDocument/2006/relationships/theme" Target="../theme/theme6.xml"/><Relationship Id="rId7" Type="http://schemas.openxmlformats.org/officeDocument/2006/relationships/slideLayout" Target="../slideLayouts/slideLayout77.xml"/><Relationship Id="rId12" Type="http://schemas.openxmlformats.org/officeDocument/2006/relationships/slideLayout" Target="../slideLayouts/slideLayout82.xml"/><Relationship Id="rId17" Type="http://schemas.openxmlformats.org/officeDocument/2006/relationships/slideLayout" Target="../slideLayouts/slideLayout87.xml"/><Relationship Id="rId25" Type="http://schemas.openxmlformats.org/officeDocument/2006/relationships/image" Target="../media/image1.emf"/><Relationship Id="rId2" Type="http://schemas.openxmlformats.org/officeDocument/2006/relationships/slideLayout" Target="../slideLayouts/slideLayout72.xml"/><Relationship Id="rId16" Type="http://schemas.openxmlformats.org/officeDocument/2006/relationships/slideLayout" Target="../slideLayouts/slideLayout86.xml"/><Relationship Id="rId20" Type="http://schemas.openxmlformats.org/officeDocument/2006/relationships/slideLayout" Target="../slideLayouts/slideLayout90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slideLayout" Target="../slideLayouts/slideLayout81.xml"/><Relationship Id="rId24" Type="http://schemas.openxmlformats.org/officeDocument/2006/relationships/oleObject" Target="../embeddings/oleObject2.bin"/><Relationship Id="rId5" Type="http://schemas.openxmlformats.org/officeDocument/2006/relationships/slideLayout" Target="../slideLayouts/slideLayout75.xml"/><Relationship Id="rId15" Type="http://schemas.openxmlformats.org/officeDocument/2006/relationships/slideLayout" Target="../slideLayouts/slideLayout85.xml"/><Relationship Id="rId23" Type="http://schemas.openxmlformats.org/officeDocument/2006/relationships/tags" Target="../tags/tag9.xml"/><Relationship Id="rId10" Type="http://schemas.openxmlformats.org/officeDocument/2006/relationships/slideLayout" Target="../slideLayouts/slideLayout80.xml"/><Relationship Id="rId19" Type="http://schemas.openxmlformats.org/officeDocument/2006/relationships/slideLayout" Target="../slideLayouts/slideLayout89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Relationship Id="rId14" Type="http://schemas.openxmlformats.org/officeDocument/2006/relationships/slideLayout" Target="../slideLayouts/slideLayout84.xml"/><Relationship Id="rId22" Type="http://schemas.openxmlformats.org/officeDocument/2006/relationships/vmlDrawing" Target="../drawings/vmlDrawing6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/>
          <p:cNvGraphicFramePr>
            <a:graphicFrameLocks noChangeAspect="1"/>
          </p:cNvGraphicFramePr>
          <p:nvPr userDrawn="1">
            <p:custDataLst>
              <p:tags r:id="rId9"/>
            </p:custDataLst>
            <p:extLst>
              <p:ext uri="{D42A27DB-BD31-4B8C-83A1-F6EECF244321}">
                <p14:modId xmlns:p14="http://schemas.microsoft.com/office/powerpoint/2010/main" val="239043835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4" name="Слайд think-cell" r:id="rId10" imgW="530" imgH="531" progId="TCLayout.ActiveDocument.1">
                  <p:embed/>
                </p:oleObj>
              </mc:Choice>
              <mc:Fallback>
                <p:oleObj name="Слайд think-cell" r:id="rId10" imgW="530" imgH="53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object 5"/>
          <p:cNvPicPr/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49002" y="30"/>
            <a:ext cx="4042509" cy="6857458"/>
          </a:xfrm>
          <a:prstGeom prst="rect">
            <a:avLst/>
          </a:prstGeom>
        </p:spPr>
      </p:pic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6" y="1438401"/>
            <a:ext cx="11449050" cy="47089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Текст слайда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60000" y="6450632"/>
            <a:ext cx="390144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582400" y="6450632"/>
            <a:ext cx="238125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r">
              <a:defRPr sz="800" b="0" i="0">
                <a:solidFill>
                  <a:srgbClr val="5A5A5A"/>
                </a:solidFill>
                <a:latin typeface="Verdana"/>
                <a:cs typeface="Verdana"/>
              </a:defRPr>
            </a:lvl1pPr>
          </a:lstStyle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6400800"/>
            <a:ext cx="1702038" cy="222774"/>
          </a:xfrm>
          <a:prstGeom prst="rect">
            <a:avLst/>
          </a:prstGeom>
        </p:spPr>
      </p:pic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371475" y="366673"/>
            <a:ext cx="11449049" cy="86177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0949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854" r:id="rId6"/>
  </p:sldLayoutIdLst>
  <p:timing>
    <p:tnLst>
      <p:par>
        <p:cTn id="1" dur="indefinite" restart="never" nodeType="tmRoot"/>
      </p:par>
    </p:tnLst>
  </p:timing>
  <p:hf hdr="0" dt="0"/>
  <p:txStyles>
    <p:titleStyle>
      <a:lvl1pPr>
        <a:defRPr sz="2800" baseline="0"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>
        <a:defRPr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34">
          <p15:clr>
            <a:srgbClr val="F26B43"/>
          </p15:clr>
        </p15:guide>
        <p15:guide id="2" pos="7446">
          <p15:clr>
            <a:srgbClr val="F26B43"/>
          </p15:clr>
        </p15:guide>
        <p15:guide id="3" orient="horz" pos="230">
          <p15:clr>
            <a:srgbClr val="F26B43"/>
          </p15:clr>
        </p15:guide>
        <p15:guide id="4" orient="horz" pos="781">
          <p15:clr>
            <a:srgbClr val="F26B43"/>
          </p15:clr>
        </p15:guide>
        <p15:guide id="5" orient="horz" pos="902">
          <p15:clr>
            <a:srgbClr val="F26B43"/>
          </p15:clr>
        </p15:guide>
        <p15:guide id="6" orient="horz" pos="3872">
          <p15:clr>
            <a:srgbClr val="F26B43"/>
          </p15:clr>
        </p15:guide>
        <p15:guide id="7" orient="horz" pos="4026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/>
          <p:cNvGraphicFramePr>
            <a:graphicFrameLocks noChangeAspect="1"/>
          </p:cNvGraphicFramePr>
          <p:nvPr userDrawn="1">
            <p:custDataLst>
              <p:tags r:id="rId24"/>
            </p:custDataLst>
            <p:extLst>
              <p:ext uri="{D42A27DB-BD31-4B8C-83A1-F6EECF244321}">
                <p14:modId xmlns:p14="http://schemas.microsoft.com/office/powerpoint/2010/main" val="340999778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9" name="Слайд think-cell" r:id="rId25" imgW="530" imgH="531" progId="TCLayout.ActiveDocument.1">
                  <p:embed/>
                </p:oleObj>
              </mc:Choice>
              <mc:Fallback>
                <p:oleObj name="Слайд think-cell" r:id="rId25" imgW="530" imgH="53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6" y="1438401"/>
            <a:ext cx="11449050" cy="4524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Текст слайда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60000" y="6450632"/>
            <a:ext cx="390144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582400" y="6450632"/>
            <a:ext cx="238125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r">
              <a:defRPr sz="800" b="0" i="0">
                <a:solidFill>
                  <a:srgbClr val="5A5A5A"/>
                </a:solidFill>
                <a:latin typeface="Verdana"/>
                <a:cs typeface="Verdana"/>
              </a:defRPr>
            </a:lvl1pPr>
          </a:lstStyle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7" name="bg object 16"/>
          <p:cNvSpPr/>
          <p:nvPr userDrawn="1"/>
        </p:nvSpPr>
        <p:spPr>
          <a:xfrm>
            <a:off x="11950548" y="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57215">
                <a:moveTo>
                  <a:pt x="397893" y="0"/>
                </a:moveTo>
                <a:lnTo>
                  <a:pt x="0" y="0"/>
                </a:lnTo>
                <a:lnTo>
                  <a:pt x="0" y="5657042"/>
                </a:lnTo>
                <a:lnTo>
                  <a:pt x="397893" y="5657042"/>
                </a:lnTo>
                <a:lnTo>
                  <a:pt x="397893" y="0"/>
                </a:lnTo>
                <a:close/>
              </a:path>
            </a:pathLst>
          </a:custGeom>
          <a:solidFill>
            <a:srgbClr val="A0EDFF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8" name="bg object 17"/>
          <p:cNvSpPr/>
          <p:nvPr userDrawn="1"/>
        </p:nvSpPr>
        <p:spPr>
          <a:xfrm>
            <a:off x="11950548" y="342720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40070">
                <a:moveTo>
                  <a:pt x="397893" y="0"/>
                </a:moveTo>
                <a:lnTo>
                  <a:pt x="0" y="0"/>
                </a:lnTo>
                <a:lnTo>
                  <a:pt x="0" y="5639556"/>
                </a:lnTo>
                <a:lnTo>
                  <a:pt x="397893" y="5639556"/>
                </a:lnTo>
                <a:lnTo>
                  <a:pt x="397893" y="0"/>
                </a:lnTo>
                <a:close/>
              </a:path>
            </a:pathLst>
          </a:custGeom>
          <a:solidFill>
            <a:srgbClr val="37EE50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6400800"/>
            <a:ext cx="1702038" cy="222774"/>
          </a:xfrm>
          <a:prstGeom prst="rect">
            <a:avLst/>
          </a:prstGeom>
        </p:spPr>
      </p:pic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371475" y="366673"/>
            <a:ext cx="11449049" cy="86177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8257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723" r:id="rId3"/>
    <p:sldLayoutId id="2147483694" r:id="rId4"/>
    <p:sldLayoutId id="2147483693" r:id="rId5"/>
    <p:sldLayoutId id="2147483712" r:id="rId6"/>
    <p:sldLayoutId id="2147483682" r:id="rId7"/>
    <p:sldLayoutId id="2147483695" r:id="rId8"/>
    <p:sldLayoutId id="2147483696" r:id="rId9"/>
    <p:sldLayoutId id="2147483688" r:id="rId10"/>
    <p:sldLayoutId id="2147483697" r:id="rId11"/>
    <p:sldLayoutId id="2147483690" r:id="rId12"/>
    <p:sldLayoutId id="2147483716" r:id="rId13"/>
    <p:sldLayoutId id="2147483691" r:id="rId14"/>
    <p:sldLayoutId id="2147483711" r:id="rId15"/>
    <p:sldLayoutId id="2147483689" r:id="rId16"/>
    <p:sldLayoutId id="2147483724" r:id="rId17"/>
    <p:sldLayoutId id="2147483713" r:id="rId18"/>
    <p:sldLayoutId id="2147483698" r:id="rId19"/>
    <p:sldLayoutId id="2147483684" r:id="rId20"/>
    <p:sldLayoutId id="2147483919" r:id="rId21"/>
  </p:sldLayoutIdLst>
  <p:timing>
    <p:tnLst>
      <p:par>
        <p:cTn id="1" dur="indefinite" restart="never" nodeType="tmRoot"/>
      </p:par>
    </p:tnLst>
  </p:timing>
  <p:hf hdr="0" dt="0"/>
  <p:txStyles>
    <p:titleStyle>
      <a:lvl1pPr>
        <a:defRPr sz="2800" baseline="0"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>
        <a:spcAft>
          <a:spcPts val="600"/>
        </a:spcAft>
        <a:defRPr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34">
          <p15:clr>
            <a:srgbClr val="F26B43"/>
          </p15:clr>
        </p15:guide>
        <p15:guide id="2" pos="7446">
          <p15:clr>
            <a:srgbClr val="F26B43"/>
          </p15:clr>
        </p15:guide>
        <p15:guide id="3" orient="horz" pos="230">
          <p15:clr>
            <a:srgbClr val="F26B43"/>
          </p15:clr>
        </p15:guide>
        <p15:guide id="4" orient="horz" pos="781">
          <p15:clr>
            <a:srgbClr val="F26B43"/>
          </p15:clr>
        </p15:guide>
        <p15:guide id="5" orient="horz" pos="902">
          <p15:clr>
            <a:srgbClr val="F26B43"/>
          </p15:clr>
        </p15:guide>
        <p15:guide id="6" orient="horz" pos="3872">
          <p15:clr>
            <a:srgbClr val="F26B43"/>
          </p15:clr>
        </p15:guide>
        <p15:guide id="7" orient="horz" pos="4026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/>
          <p:cNvGraphicFramePr>
            <a:graphicFrameLocks noChangeAspect="1"/>
          </p:cNvGraphicFramePr>
          <p:nvPr userDrawn="1"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388143923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0" name="Слайд think-cell" r:id="rId7" imgW="530" imgH="531" progId="TCLayout.ActiveDocument.1">
                  <p:embed/>
                </p:oleObj>
              </mc:Choice>
              <mc:Fallback>
                <p:oleObj name="Слайд think-cell" r:id="rId7" imgW="530" imgH="53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6" y="1438401"/>
            <a:ext cx="11449050" cy="4524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Текст слайда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60000" y="6450632"/>
            <a:ext cx="390144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582400" y="6450632"/>
            <a:ext cx="238125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r">
              <a:defRPr sz="800" b="0" i="0">
                <a:solidFill>
                  <a:srgbClr val="5A5A5A"/>
                </a:solidFill>
                <a:latin typeface="Verdana"/>
                <a:cs typeface="Verdana"/>
              </a:defRPr>
            </a:lvl1pPr>
          </a:lstStyle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7" name="bg object 16"/>
          <p:cNvSpPr/>
          <p:nvPr userDrawn="1"/>
        </p:nvSpPr>
        <p:spPr>
          <a:xfrm>
            <a:off x="11950548" y="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57215">
                <a:moveTo>
                  <a:pt x="397893" y="0"/>
                </a:moveTo>
                <a:lnTo>
                  <a:pt x="0" y="0"/>
                </a:lnTo>
                <a:lnTo>
                  <a:pt x="0" y="5657042"/>
                </a:lnTo>
                <a:lnTo>
                  <a:pt x="397893" y="5657042"/>
                </a:lnTo>
                <a:lnTo>
                  <a:pt x="397893" y="0"/>
                </a:lnTo>
                <a:close/>
              </a:path>
            </a:pathLst>
          </a:custGeom>
          <a:solidFill>
            <a:srgbClr val="A0EDFF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8" name="bg object 17"/>
          <p:cNvSpPr/>
          <p:nvPr userDrawn="1"/>
        </p:nvSpPr>
        <p:spPr>
          <a:xfrm>
            <a:off x="11950548" y="342720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40070">
                <a:moveTo>
                  <a:pt x="397893" y="0"/>
                </a:moveTo>
                <a:lnTo>
                  <a:pt x="0" y="0"/>
                </a:lnTo>
                <a:lnTo>
                  <a:pt x="0" y="5639556"/>
                </a:lnTo>
                <a:lnTo>
                  <a:pt x="397893" y="5639556"/>
                </a:lnTo>
                <a:lnTo>
                  <a:pt x="397893" y="0"/>
                </a:lnTo>
                <a:close/>
              </a:path>
            </a:pathLst>
          </a:custGeom>
          <a:solidFill>
            <a:srgbClr val="37EE50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6400800"/>
            <a:ext cx="1702038" cy="222774"/>
          </a:xfrm>
          <a:prstGeom prst="rect">
            <a:avLst/>
          </a:prstGeom>
        </p:spPr>
      </p:pic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371475" y="366673"/>
            <a:ext cx="11449049" cy="86177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959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</p:sldLayoutIdLst>
  <p:timing>
    <p:tnLst>
      <p:par>
        <p:cTn id="1" dur="indefinite" restart="never" nodeType="tmRoot"/>
      </p:par>
    </p:tnLst>
  </p:timing>
  <p:hf hdr="0" dt="0"/>
  <p:txStyles>
    <p:titleStyle>
      <a:lvl1pPr>
        <a:defRPr sz="2800" baseline="0"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>
        <a:spcAft>
          <a:spcPts val="600"/>
        </a:spcAft>
        <a:defRPr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34">
          <p15:clr>
            <a:srgbClr val="F26B43"/>
          </p15:clr>
        </p15:guide>
        <p15:guide id="2" pos="7446">
          <p15:clr>
            <a:srgbClr val="F26B43"/>
          </p15:clr>
        </p15:guide>
        <p15:guide id="3" orient="horz" pos="230">
          <p15:clr>
            <a:srgbClr val="F26B43"/>
          </p15:clr>
        </p15:guide>
        <p15:guide id="4" orient="horz" pos="781">
          <p15:clr>
            <a:srgbClr val="F26B43"/>
          </p15:clr>
        </p15:guide>
        <p15:guide id="5" orient="horz" pos="902">
          <p15:clr>
            <a:srgbClr val="F26B43"/>
          </p15:clr>
        </p15:guide>
        <p15:guide id="6" orient="horz" pos="3872">
          <p15:clr>
            <a:srgbClr val="F26B43"/>
          </p15:clr>
        </p15:guide>
        <p15:guide id="7" orient="horz" pos="4026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/>
          <p:cNvGraphicFramePr>
            <a:graphicFrameLocks noChangeAspect="1"/>
          </p:cNvGraphicFramePr>
          <p:nvPr>
            <p:custDataLst>
              <p:tags r:id="rId23"/>
            </p:custDataLst>
            <p:extLst>
              <p:ext uri="{D42A27DB-BD31-4B8C-83A1-F6EECF244321}">
                <p14:modId xmlns:p14="http://schemas.microsoft.com/office/powerpoint/2010/main" val="321999302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4" name="Слайд think-cell" r:id="rId25" imgW="530" imgH="531" progId="TCLayout.ActiveDocument.1">
                  <p:embed/>
                </p:oleObj>
              </mc:Choice>
              <mc:Fallback>
                <p:oleObj name="Слайд think-cell" r:id="rId25" imgW="530" imgH="531" progId="TCLayout.ActiveDocument.1">
                  <p:embed/>
                  <p:pic>
                    <p:nvPicPr>
                      <p:cNvPr id="5" name="Объект 4" hidden="1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6" y="1438401"/>
            <a:ext cx="11449050" cy="4524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Текст слайда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60000" y="6450632"/>
            <a:ext cx="390144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582400" y="6450632"/>
            <a:ext cx="238125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r">
              <a:defRPr sz="800" b="0" i="0">
                <a:solidFill>
                  <a:srgbClr val="5A5A5A"/>
                </a:solidFill>
                <a:latin typeface="Verdana"/>
                <a:cs typeface="Verdana"/>
              </a:defRPr>
            </a:lvl1pPr>
          </a:lstStyle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7" name="bg object 16"/>
          <p:cNvSpPr/>
          <p:nvPr/>
        </p:nvSpPr>
        <p:spPr>
          <a:xfrm>
            <a:off x="11950548" y="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57215">
                <a:moveTo>
                  <a:pt x="397893" y="0"/>
                </a:moveTo>
                <a:lnTo>
                  <a:pt x="0" y="0"/>
                </a:lnTo>
                <a:lnTo>
                  <a:pt x="0" y="5657042"/>
                </a:lnTo>
                <a:lnTo>
                  <a:pt x="397893" y="5657042"/>
                </a:lnTo>
                <a:lnTo>
                  <a:pt x="397893" y="0"/>
                </a:lnTo>
                <a:close/>
              </a:path>
            </a:pathLst>
          </a:custGeom>
          <a:solidFill>
            <a:srgbClr val="A0EDFF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8" name="bg object 17"/>
          <p:cNvSpPr/>
          <p:nvPr/>
        </p:nvSpPr>
        <p:spPr>
          <a:xfrm>
            <a:off x="11950548" y="342720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40070">
                <a:moveTo>
                  <a:pt x="397893" y="0"/>
                </a:moveTo>
                <a:lnTo>
                  <a:pt x="0" y="0"/>
                </a:lnTo>
                <a:lnTo>
                  <a:pt x="0" y="5639556"/>
                </a:lnTo>
                <a:lnTo>
                  <a:pt x="397893" y="5639556"/>
                </a:lnTo>
                <a:lnTo>
                  <a:pt x="397893" y="0"/>
                </a:lnTo>
                <a:close/>
              </a:path>
            </a:pathLst>
          </a:custGeom>
          <a:solidFill>
            <a:srgbClr val="37EE50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6400800"/>
            <a:ext cx="1702038" cy="222774"/>
          </a:xfrm>
          <a:prstGeom prst="rect">
            <a:avLst/>
          </a:prstGeom>
        </p:spPr>
      </p:pic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371475" y="366673"/>
            <a:ext cx="11449049" cy="86177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10" name="Объект 9" hidden="1"/>
          <p:cNvGraphicFramePr>
            <a:graphicFrameLocks noChangeAspect="1"/>
          </p:cNvGraphicFramePr>
          <p:nvPr userDrawn="1">
            <p:custDataLst>
              <p:tags r:id="rId24"/>
            </p:custDataLst>
            <p:extLst>
              <p:ext uri="{D42A27DB-BD31-4B8C-83A1-F6EECF244321}">
                <p14:modId xmlns:p14="http://schemas.microsoft.com/office/powerpoint/2010/main" val="239043835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5" name="Слайд think-cell" r:id="rId28" imgW="530" imgH="531" progId="TCLayout.ActiveDocument.1">
                  <p:embed/>
                </p:oleObj>
              </mc:Choice>
              <mc:Fallback>
                <p:oleObj name="Слайд think-cell" r:id="rId28" imgW="530" imgH="531" progId="TCLayout.ActiveDocument.1">
                  <p:embed/>
                  <p:pic>
                    <p:nvPicPr>
                      <p:cNvPr id="5" name="Объект 4" hidden="1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object 5"/>
          <p:cNvPicPr/>
          <p:nvPr userDrawn="1"/>
        </p:nvPicPr>
        <p:blipFill>
          <a:blip r:embed="rId2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49002" y="30"/>
            <a:ext cx="4042509" cy="6857458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6400800"/>
            <a:ext cx="1702038" cy="22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177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  <p:sldLayoutId id="2147483867" r:id="rId12"/>
    <p:sldLayoutId id="2147483868" r:id="rId13"/>
    <p:sldLayoutId id="2147483869" r:id="rId14"/>
    <p:sldLayoutId id="2147483870" r:id="rId15"/>
    <p:sldLayoutId id="2147483871" r:id="rId16"/>
    <p:sldLayoutId id="2147483872" r:id="rId17"/>
    <p:sldLayoutId id="2147483873" r:id="rId18"/>
    <p:sldLayoutId id="2147483874" r:id="rId19"/>
    <p:sldLayoutId id="2147483875" r:id="rId20"/>
  </p:sldLayoutIdLst>
  <p:timing>
    <p:tnLst>
      <p:par>
        <p:cTn id="1" dur="indefinite" restart="never" nodeType="tmRoot"/>
      </p:par>
    </p:tnLst>
  </p:timing>
  <p:hf hdr="0" dt="0"/>
  <p:txStyles>
    <p:titleStyle>
      <a:lvl1pPr>
        <a:defRPr sz="2800" baseline="0"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>
        <a:spcAft>
          <a:spcPts val="600"/>
        </a:spcAft>
        <a:defRPr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34">
          <p15:clr>
            <a:srgbClr val="F26B43"/>
          </p15:clr>
        </p15:guide>
        <p15:guide id="2" pos="7446">
          <p15:clr>
            <a:srgbClr val="F26B43"/>
          </p15:clr>
        </p15:guide>
        <p15:guide id="3" orient="horz" pos="230">
          <p15:clr>
            <a:srgbClr val="F26B43"/>
          </p15:clr>
        </p15:guide>
        <p15:guide id="4" orient="horz" pos="781">
          <p15:clr>
            <a:srgbClr val="F26B43"/>
          </p15:clr>
        </p15:guide>
        <p15:guide id="5" orient="horz" pos="902">
          <p15:clr>
            <a:srgbClr val="F26B43"/>
          </p15:clr>
        </p15:guide>
        <p15:guide id="6" orient="horz" pos="3872">
          <p15:clr>
            <a:srgbClr val="F26B43"/>
          </p15:clr>
        </p15:guide>
        <p15:guide id="7" orient="horz" pos="4026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/>
          <p:cNvGraphicFramePr>
            <a:graphicFrameLocks noChangeAspect="1"/>
          </p:cNvGraphicFramePr>
          <p:nvPr>
            <p:custDataLst>
              <p:tags r:id="rId23"/>
            </p:custDataLst>
            <p:extLst>
              <p:ext uri="{D42A27DB-BD31-4B8C-83A1-F6EECF244321}">
                <p14:modId xmlns:p14="http://schemas.microsoft.com/office/powerpoint/2010/main" val="70230251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48" name="Слайд think-cell" r:id="rId25" imgW="530" imgH="531" progId="TCLayout.ActiveDocument.1">
                  <p:embed/>
                </p:oleObj>
              </mc:Choice>
              <mc:Fallback>
                <p:oleObj name="Слайд think-cell" r:id="rId25" imgW="530" imgH="531" progId="TCLayout.ActiveDocument.1">
                  <p:embed/>
                  <p:pic>
                    <p:nvPicPr>
                      <p:cNvPr id="5" name="Объект 4" hidden="1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6" y="1438401"/>
            <a:ext cx="11449050" cy="4524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Текст слайда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60000" y="6450632"/>
            <a:ext cx="390144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582400" y="6450632"/>
            <a:ext cx="238125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r">
              <a:defRPr sz="800" b="0" i="0">
                <a:solidFill>
                  <a:srgbClr val="5A5A5A"/>
                </a:solidFill>
                <a:latin typeface="Verdana"/>
                <a:cs typeface="Verdana"/>
              </a:defRPr>
            </a:lvl1pPr>
          </a:lstStyle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7" name="bg object 16"/>
          <p:cNvSpPr/>
          <p:nvPr/>
        </p:nvSpPr>
        <p:spPr>
          <a:xfrm>
            <a:off x="11950548" y="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57215">
                <a:moveTo>
                  <a:pt x="397893" y="0"/>
                </a:moveTo>
                <a:lnTo>
                  <a:pt x="0" y="0"/>
                </a:lnTo>
                <a:lnTo>
                  <a:pt x="0" y="5657042"/>
                </a:lnTo>
                <a:lnTo>
                  <a:pt x="397893" y="5657042"/>
                </a:lnTo>
                <a:lnTo>
                  <a:pt x="397893" y="0"/>
                </a:lnTo>
                <a:close/>
              </a:path>
            </a:pathLst>
          </a:custGeom>
          <a:solidFill>
            <a:srgbClr val="A0EDFF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8" name="bg object 17"/>
          <p:cNvSpPr/>
          <p:nvPr/>
        </p:nvSpPr>
        <p:spPr>
          <a:xfrm>
            <a:off x="11950548" y="342720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40070">
                <a:moveTo>
                  <a:pt x="397893" y="0"/>
                </a:moveTo>
                <a:lnTo>
                  <a:pt x="0" y="0"/>
                </a:lnTo>
                <a:lnTo>
                  <a:pt x="0" y="5639556"/>
                </a:lnTo>
                <a:lnTo>
                  <a:pt x="397893" y="5639556"/>
                </a:lnTo>
                <a:lnTo>
                  <a:pt x="397893" y="0"/>
                </a:lnTo>
                <a:close/>
              </a:path>
            </a:pathLst>
          </a:custGeom>
          <a:solidFill>
            <a:srgbClr val="37EE50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6400800"/>
            <a:ext cx="1702038" cy="222774"/>
          </a:xfrm>
          <a:prstGeom prst="rect">
            <a:avLst/>
          </a:prstGeom>
        </p:spPr>
      </p:pic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371475" y="366673"/>
            <a:ext cx="11449049" cy="86177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10" name="Объект 9" hidden="1"/>
          <p:cNvGraphicFramePr>
            <a:graphicFrameLocks noChangeAspect="1"/>
          </p:cNvGraphicFramePr>
          <p:nvPr userDrawn="1">
            <p:custDataLst>
              <p:tags r:id="rId24"/>
            </p:custDataLst>
            <p:extLst>
              <p:ext uri="{D42A27DB-BD31-4B8C-83A1-F6EECF244321}">
                <p14:modId xmlns:p14="http://schemas.microsoft.com/office/powerpoint/2010/main" val="239043835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49" name="Слайд think-cell" r:id="rId28" imgW="530" imgH="531" progId="TCLayout.ActiveDocument.1">
                  <p:embed/>
                </p:oleObj>
              </mc:Choice>
              <mc:Fallback>
                <p:oleObj name="Слайд think-cell" r:id="rId28" imgW="530" imgH="531" progId="TCLayout.ActiveDocument.1">
                  <p:embed/>
                  <p:pic>
                    <p:nvPicPr>
                      <p:cNvPr id="10" name="Объект 9" hidden="1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object 5"/>
          <p:cNvPicPr/>
          <p:nvPr userDrawn="1"/>
        </p:nvPicPr>
        <p:blipFill>
          <a:blip r:embed="rId2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49002" y="30"/>
            <a:ext cx="4042509" cy="6857458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6400800"/>
            <a:ext cx="1702038" cy="22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824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  <p:sldLayoutId id="2147483894" r:id="rId18"/>
    <p:sldLayoutId id="2147483895" r:id="rId19"/>
    <p:sldLayoutId id="2147483896" r:id="rId20"/>
  </p:sldLayoutIdLst>
  <p:timing>
    <p:tnLst>
      <p:par>
        <p:cTn id="1" dur="indefinite" restart="never" nodeType="tmRoot"/>
      </p:par>
    </p:tnLst>
  </p:timing>
  <p:hf hdr="0" dt="0"/>
  <p:txStyles>
    <p:titleStyle>
      <a:lvl1pPr>
        <a:defRPr sz="2800" baseline="0"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>
        <a:spcAft>
          <a:spcPts val="600"/>
        </a:spcAft>
        <a:defRPr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34">
          <p15:clr>
            <a:srgbClr val="F26B43"/>
          </p15:clr>
        </p15:guide>
        <p15:guide id="2" pos="7446">
          <p15:clr>
            <a:srgbClr val="F26B43"/>
          </p15:clr>
        </p15:guide>
        <p15:guide id="3" orient="horz" pos="230">
          <p15:clr>
            <a:srgbClr val="F26B43"/>
          </p15:clr>
        </p15:guide>
        <p15:guide id="4" orient="horz" pos="781">
          <p15:clr>
            <a:srgbClr val="F26B43"/>
          </p15:clr>
        </p15:guide>
        <p15:guide id="5" orient="horz" pos="902">
          <p15:clr>
            <a:srgbClr val="F26B43"/>
          </p15:clr>
        </p15:guide>
        <p15:guide id="6" orient="horz" pos="3872">
          <p15:clr>
            <a:srgbClr val="F26B43"/>
          </p15:clr>
        </p15:guide>
        <p15:guide id="7" orient="horz" pos="4026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/>
          <p:cNvGraphicFramePr>
            <a:graphicFrameLocks noChangeAspect="1"/>
          </p:cNvGraphicFramePr>
          <p:nvPr userDrawn="1">
            <p:custDataLst>
              <p:tags r:id="rId23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5" name="Слайд think-cell" r:id="rId24" imgW="530" imgH="531" progId="TCLayout.ActiveDocument.1">
                  <p:embed/>
                </p:oleObj>
              </mc:Choice>
              <mc:Fallback>
                <p:oleObj name="Слайд think-cell" r:id="rId24" imgW="530" imgH="531" progId="TCLayout.ActiveDocument.1">
                  <p:embed/>
                  <p:pic>
                    <p:nvPicPr>
                      <p:cNvPr id="5" name="Объект 4" hidden="1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6" y="1438401"/>
            <a:ext cx="11449050" cy="4524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Текст слайда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60000" y="6450632"/>
            <a:ext cx="390144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582400" y="6450632"/>
            <a:ext cx="238125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r">
              <a:defRPr sz="800" b="0" i="0">
                <a:solidFill>
                  <a:srgbClr val="5A5A5A"/>
                </a:solidFill>
                <a:latin typeface="Verdana"/>
                <a:cs typeface="Verdana"/>
              </a:defRPr>
            </a:lvl1pPr>
          </a:lstStyle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7" name="bg object 16"/>
          <p:cNvSpPr/>
          <p:nvPr userDrawn="1"/>
        </p:nvSpPr>
        <p:spPr>
          <a:xfrm>
            <a:off x="11950548" y="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57215">
                <a:moveTo>
                  <a:pt x="397893" y="0"/>
                </a:moveTo>
                <a:lnTo>
                  <a:pt x="0" y="0"/>
                </a:lnTo>
                <a:lnTo>
                  <a:pt x="0" y="5657042"/>
                </a:lnTo>
                <a:lnTo>
                  <a:pt x="397893" y="5657042"/>
                </a:lnTo>
                <a:lnTo>
                  <a:pt x="397893" y="0"/>
                </a:lnTo>
                <a:close/>
              </a:path>
            </a:pathLst>
          </a:custGeom>
          <a:solidFill>
            <a:srgbClr val="A0EDFF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8" name="bg object 17"/>
          <p:cNvSpPr/>
          <p:nvPr userDrawn="1"/>
        </p:nvSpPr>
        <p:spPr>
          <a:xfrm>
            <a:off x="11950548" y="342720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40070">
                <a:moveTo>
                  <a:pt x="397893" y="0"/>
                </a:moveTo>
                <a:lnTo>
                  <a:pt x="0" y="0"/>
                </a:lnTo>
                <a:lnTo>
                  <a:pt x="0" y="5639556"/>
                </a:lnTo>
                <a:lnTo>
                  <a:pt x="397893" y="5639556"/>
                </a:lnTo>
                <a:lnTo>
                  <a:pt x="397893" y="0"/>
                </a:lnTo>
                <a:close/>
              </a:path>
            </a:pathLst>
          </a:custGeom>
          <a:solidFill>
            <a:srgbClr val="37EE50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6400800"/>
            <a:ext cx="1702038" cy="222774"/>
          </a:xfrm>
          <a:prstGeom prst="rect">
            <a:avLst/>
          </a:prstGeom>
        </p:spPr>
      </p:pic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371475" y="366673"/>
            <a:ext cx="11449049" cy="86177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6949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  <p:sldLayoutId id="2147483909" r:id="rId12"/>
    <p:sldLayoutId id="2147483910" r:id="rId13"/>
    <p:sldLayoutId id="2147483911" r:id="rId14"/>
    <p:sldLayoutId id="2147483912" r:id="rId15"/>
    <p:sldLayoutId id="2147483913" r:id="rId16"/>
    <p:sldLayoutId id="2147483914" r:id="rId17"/>
    <p:sldLayoutId id="2147483915" r:id="rId18"/>
    <p:sldLayoutId id="2147483916" r:id="rId19"/>
    <p:sldLayoutId id="2147483917" r:id="rId20"/>
  </p:sldLayoutIdLst>
  <p:timing>
    <p:tnLst>
      <p:par>
        <p:cTn id="1" dur="indefinite" restart="never" nodeType="tmRoot"/>
      </p:par>
    </p:tnLst>
  </p:timing>
  <p:hf hdr="0" dt="0"/>
  <p:txStyles>
    <p:titleStyle>
      <a:lvl1pPr>
        <a:defRPr sz="2800" baseline="0"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>
        <a:spcAft>
          <a:spcPts val="600"/>
        </a:spcAft>
        <a:defRPr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34">
          <p15:clr>
            <a:srgbClr val="F26B43"/>
          </p15:clr>
        </p15:guide>
        <p15:guide id="2" pos="7446">
          <p15:clr>
            <a:srgbClr val="F26B43"/>
          </p15:clr>
        </p15:guide>
        <p15:guide id="3" orient="horz" pos="230">
          <p15:clr>
            <a:srgbClr val="F26B43"/>
          </p15:clr>
        </p15:guide>
        <p15:guide id="4" orient="horz" pos="781">
          <p15:clr>
            <a:srgbClr val="F26B43"/>
          </p15:clr>
        </p15:guide>
        <p15:guide id="5" orient="horz" pos="902">
          <p15:clr>
            <a:srgbClr val="F26B43"/>
          </p15:clr>
        </p15:guide>
        <p15:guide id="6" orient="horz" pos="3872">
          <p15:clr>
            <a:srgbClr val="F26B43"/>
          </p15:clr>
        </p15:guide>
        <p15:guide id="7" orient="horz" pos="402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am.eabr.org/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11951295" cy="6858000"/>
          </a:xfrm>
          <a:prstGeom prst="rect">
            <a:avLst/>
          </a:prstGeom>
          <a:gradFill>
            <a:gsLst>
              <a:gs pos="47000">
                <a:srgbClr val="0E90BD"/>
              </a:gs>
              <a:gs pos="0">
                <a:srgbClr val="1C4A7B"/>
              </a:gs>
              <a:gs pos="100000">
                <a:srgbClr val="00D6FE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1</a:t>
            </a:fld>
            <a:endParaRPr lang="ru-RU" spc="12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67408" y="1367409"/>
            <a:ext cx="8532836" cy="430887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Media Kit for EDB Business Forum 2024: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767408" y="2050096"/>
            <a:ext cx="5079362" cy="353943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1600" b="1" dirty="0" smtClean="0">
                <a:solidFill>
                  <a:schemeClr val="bg1"/>
                </a:solidFill>
              </a:rPr>
              <a:t>Business </a:t>
            </a:r>
            <a:r>
              <a:rPr lang="en-US" sz="1600" b="1" dirty="0">
                <a:solidFill>
                  <a:schemeClr val="bg1"/>
                </a:solidFill>
              </a:rPr>
              <a:t>Forum dates: </a:t>
            </a:r>
            <a:r>
              <a:rPr lang="en-US" sz="1600" dirty="0" smtClean="0">
                <a:solidFill>
                  <a:schemeClr val="bg1"/>
                </a:solidFill>
              </a:rPr>
              <a:t>June, 27-28</a:t>
            </a:r>
          </a:p>
          <a:p>
            <a:endParaRPr lang="en-US" sz="500" dirty="0" smtClean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Registration</a:t>
            </a:r>
            <a:r>
              <a:rPr lang="en-US" sz="1600" b="1" dirty="0">
                <a:solidFill>
                  <a:schemeClr val="bg1"/>
                </a:solidFill>
              </a:rPr>
              <a:t>: </a:t>
            </a:r>
            <a:r>
              <a:rPr lang="en-US" sz="1600" dirty="0">
                <a:solidFill>
                  <a:schemeClr val="bg1"/>
                </a:solidFill>
                <a:hlinkClick r:id="rId2"/>
              </a:rPr>
              <a:t>https://</a:t>
            </a:r>
            <a:r>
              <a:rPr lang="en-US" sz="1600" dirty="0" smtClean="0">
                <a:solidFill>
                  <a:schemeClr val="bg1"/>
                </a:solidFill>
                <a:hlinkClick r:id="rId2"/>
              </a:rPr>
              <a:t>am.eabr.org/</a:t>
            </a:r>
            <a:endParaRPr lang="en-US" sz="1600" dirty="0" smtClean="0">
              <a:solidFill>
                <a:schemeClr val="bg1"/>
              </a:solidFill>
            </a:endParaRPr>
          </a:p>
          <a:p>
            <a:endParaRPr lang="en-US" sz="500" dirty="0" smtClean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Address</a:t>
            </a:r>
            <a:r>
              <a:rPr lang="en-US" sz="1600" b="1" dirty="0">
                <a:solidFill>
                  <a:schemeClr val="bg1"/>
                </a:solidFill>
              </a:rPr>
              <a:t>: </a:t>
            </a:r>
            <a:r>
              <a:rPr lang="en-US" sz="1600" dirty="0" err="1">
                <a:solidFill>
                  <a:schemeClr val="bg1"/>
                </a:solidFill>
              </a:rPr>
              <a:t>Rixos</a:t>
            </a:r>
            <a:r>
              <a:rPr lang="en-US" sz="1600" dirty="0">
                <a:solidFill>
                  <a:schemeClr val="bg1"/>
                </a:solidFill>
              </a:rPr>
              <a:t> Hotel, Almaty, </a:t>
            </a:r>
            <a:r>
              <a:rPr lang="en-US" sz="1600" dirty="0" err="1">
                <a:solidFill>
                  <a:schemeClr val="bg1"/>
                </a:solidFill>
              </a:rPr>
              <a:t>Saken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Seyfullin</a:t>
            </a:r>
            <a:r>
              <a:rPr lang="en-US" sz="1600" dirty="0">
                <a:solidFill>
                  <a:schemeClr val="bg1"/>
                </a:solidFill>
              </a:rPr>
              <a:t> Ave. </a:t>
            </a:r>
            <a:r>
              <a:rPr lang="en-US" sz="1600" dirty="0" smtClean="0">
                <a:solidFill>
                  <a:schemeClr val="bg1"/>
                </a:solidFill>
              </a:rPr>
              <a:t>506/99</a:t>
            </a:r>
            <a:endParaRPr lang="ru-RU" sz="1600" dirty="0" smtClean="0">
              <a:solidFill>
                <a:schemeClr val="bg1"/>
              </a:solidFill>
            </a:endParaRPr>
          </a:p>
          <a:p>
            <a:endParaRPr lang="en-US" sz="500" dirty="0" smtClean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Registration times </a:t>
            </a:r>
            <a:r>
              <a:rPr lang="en-US" sz="1600" b="1" dirty="0">
                <a:solidFill>
                  <a:schemeClr val="bg1"/>
                </a:solidFill>
              </a:rPr>
              <a:t>at </a:t>
            </a:r>
            <a:r>
              <a:rPr lang="en-US" sz="1600" b="1" dirty="0" err="1">
                <a:solidFill>
                  <a:schemeClr val="bg1"/>
                </a:solidFill>
              </a:rPr>
              <a:t>Rixos</a:t>
            </a:r>
            <a:r>
              <a:rPr lang="en-US" sz="1600" b="1" dirty="0">
                <a:solidFill>
                  <a:schemeClr val="bg1"/>
                </a:solidFill>
              </a:rPr>
              <a:t> Hotel: </a:t>
            </a:r>
            <a:endParaRPr lang="en-US" sz="1600" b="1" dirty="0" smtClean="0">
              <a:solidFill>
                <a:schemeClr val="bg1"/>
              </a:solidFill>
            </a:endParaRPr>
          </a:p>
          <a:p>
            <a:pPr>
              <a:spcAft>
                <a:spcPts val="0"/>
              </a:spcAft>
            </a:pPr>
            <a:r>
              <a:rPr lang="en-US" sz="1600" dirty="0" smtClean="0">
                <a:solidFill>
                  <a:schemeClr val="bg1"/>
                </a:solidFill>
              </a:rPr>
              <a:t>June </a:t>
            </a:r>
            <a:r>
              <a:rPr lang="en-US" sz="1600" dirty="0">
                <a:solidFill>
                  <a:schemeClr val="bg1"/>
                </a:solidFill>
              </a:rPr>
              <a:t>26 from </a:t>
            </a:r>
            <a:r>
              <a:rPr lang="en-US" sz="1600" dirty="0" smtClean="0">
                <a:solidFill>
                  <a:schemeClr val="bg1"/>
                </a:solidFill>
              </a:rPr>
              <a:t>3:00pm</a:t>
            </a:r>
          </a:p>
          <a:p>
            <a:pPr>
              <a:spcAft>
                <a:spcPts val="0"/>
              </a:spcAft>
            </a:pPr>
            <a:r>
              <a:rPr lang="en-US" sz="1600" dirty="0" smtClean="0">
                <a:solidFill>
                  <a:schemeClr val="bg1"/>
                </a:solidFill>
              </a:rPr>
              <a:t>June </a:t>
            </a:r>
            <a:r>
              <a:rPr lang="en-US" sz="1600" dirty="0">
                <a:solidFill>
                  <a:schemeClr val="bg1"/>
                </a:solidFill>
              </a:rPr>
              <a:t>27-28 from </a:t>
            </a:r>
            <a:r>
              <a:rPr lang="en-US" sz="1600" dirty="0" smtClean="0">
                <a:solidFill>
                  <a:schemeClr val="bg1"/>
                </a:solidFill>
              </a:rPr>
              <a:t>08:00am</a:t>
            </a:r>
            <a:endParaRPr lang="ru-RU" sz="1600" dirty="0" smtClean="0">
              <a:solidFill>
                <a:schemeClr val="bg1"/>
              </a:solidFill>
            </a:endParaRPr>
          </a:p>
          <a:p>
            <a:endParaRPr lang="en-US" sz="500" dirty="0" smtClean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Business Forum </a:t>
            </a:r>
            <a:r>
              <a:rPr lang="en-US" sz="1600" b="1" dirty="0">
                <a:solidFill>
                  <a:schemeClr val="bg1"/>
                </a:solidFill>
              </a:rPr>
              <a:t>schedule: </a:t>
            </a:r>
            <a:endParaRPr lang="en-US" sz="1600" b="1" dirty="0" smtClean="0">
              <a:solidFill>
                <a:schemeClr val="bg1"/>
              </a:solidFill>
            </a:endParaRPr>
          </a:p>
          <a:p>
            <a:r>
              <a:rPr lang="en-US" sz="1600" dirty="0" smtClean="0">
                <a:solidFill>
                  <a:schemeClr val="bg1"/>
                </a:solidFill>
              </a:rPr>
              <a:t>27-28 June from 10:00am </a:t>
            </a:r>
            <a:r>
              <a:rPr lang="en-US" sz="1600" dirty="0">
                <a:solidFill>
                  <a:schemeClr val="bg1"/>
                </a:solidFill>
              </a:rPr>
              <a:t>to </a:t>
            </a:r>
            <a:r>
              <a:rPr lang="en-US" sz="1600" dirty="0" smtClean="0">
                <a:solidFill>
                  <a:schemeClr val="bg1"/>
                </a:solidFill>
              </a:rPr>
              <a:t>5:00pm</a:t>
            </a:r>
            <a:endParaRPr lang="ru-RU" sz="1600" dirty="0">
              <a:solidFill>
                <a:schemeClr val="bg1"/>
              </a:solidFill>
            </a:endParaRPr>
          </a:p>
          <a:p>
            <a:endParaRPr lang="ru-RU" sz="1600" dirty="0" smtClean="0">
              <a:solidFill>
                <a:schemeClr val="bg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14"/>
          </p:nvPr>
        </p:nvSpPr>
        <p:spPr>
          <a:xfrm>
            <a:off x="5975647" y="2050096"/>
            <a:ext cx="5572125" cy="4462760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At the location: </a:t>
            </a:r>
          </a:p>
          <a:p>
            <a:pPr>
              <a:spcAft>
                <a:spcPts val="0"/>
              </a:spcAft>
            </a:pPr>
            <a:r>
              <a:rPr lang="en-US" sz="1600" dirty="0" smtClean="0">
                <a:solidFill>
                  <a:schemeClr val="bg1"/>
                </a:solidFill>
              </a:rPr>
              <a:t>Welcome </a:t>
            </a:r>
            <a:r>
              <a:rPr lang="en-US" sz="1600" dirty="0">
                <a:solidFill>
                  <a:schemeClr val="bg1"/>
                </a:solidFill>
              </a:rPr>
              <a:t>Pack</a:t>
            </a:r>
            <a:r>
              <a:rPr lang="en-US" sz="1600" dirty="0" smtClean="0">
                <a:solidFill>
                  <a:schemeClr val="bg1"/>
                </a:solidFill>
              </a:rPr>
              <a:t>,</a:t>
            </a:r>
          </a:p>
          <a:p>
            <a:pPr>
              <a:spcAft>
                <a:spcPts val="0"/>
              </a:spcAft>
            </a:pPr>
            <a:r>
              <a:rPr lang="en-US" sz="1600" dirty="0" smtClean="0">
                <a:solidFill>
                  <a:schemeClr val="bg1"/>
                </a:solidFill>
              </a:rPr>
              <a:t>Media </a:t>
            </a:r>
            <a:r>
              <a:rPr lang="en-US" sz="1600" dirty="0">
                <a:solidFill>
                  <a:schemeClr val="bg1"/>
                </a:solidFill>
              </a:rPr>
              <a:t>Zone</a:t>
            </a:r>
            <a:r>
              <a:rPr lang="en-US" sz="1600" dirty="0" smtClean="0">
                <a:solidFill>
                  <a:schemeClr val="bg1"/>
                </a:solidFill>
              </a:rPr>
              <a:t>,</a:t>
            </a:r>
          </a:p>
          <a:p>
            <a:pPr>
              <a:spcAft>
                <a:spcPts val="0"/>
              </a:spcAft>
            </a:pPr>
            <a:r>
              <a:rPr lang="en-US" sz="1600" dirty="0" smtClean="0">
                <a:solidFill>
                  <a:schemeClr val="bg1"/>
                </a:solidFill>
              </a:rPr>
              <a:t>Coffee </a:t>
            </a:r>
            <a:r>
              <a:rPr lang="en-US" sz="1600" dirty="0">
                <a:solidFill>
                  <a:schemeClr val="bg1"/>
                </a:solidFill>
              </a:rPr>
              <a:t>breaks, </a:t>
            </a:r>
            <a:endParaRPr lang="en-US" sz="1600" dirty="0" smtClean="0">
              <a:solidFill>
                <a:schemeClr val="bg1"/>
              </a:solidFill>
            </a:endParaRPr>
          </a:p>
          <a:p>
            <a:pPr>
              <a:spcAft>
                <a:spcPts val="0"/>
              </a:spcAft>
            </a:pPr>
            <a:r>
              <a:rPr lang="en-US" sz="1600" dirty="0" smtClean="0">
                <a:solidFill>
                  <a:schemeClr val="bg1"/>
                </a:solidFill>
              </a:rPr>
              <a:t>Interview </a:t>
            </a:r>
            <a:r>
              <a:rPr lang="en-US" sz="1600" dirty="0">
                <a:solidFill>
                  <a:schemeClr val="bg1"/>
                </a:solidFill>
              </a:rPr>
              <a:t>area (lights, </a:t>
            </a:r>
            <a:r>
              <a:rPr lang="en-US" sz="1600" dirty="0" smtClean="0">
                <a:solidFill>
                  <a:schemeClr val="bg1"/>
                </a:solidFill>
              </a:rPr>
              <a:t>microphone),</a:t>
            </a:r>
          </a:p>
          <a:p>
            <a:pPr>
              <a:spcAft>
                <a:spcPts val="0"/>
              </a:spcAft>
            </a:pPr>
            <a:r>
              <a:rPr lang="en-US" sz="1600" dirty="0" smtClean="0">
                <a:solidFill>
                  <a:schemeClr val="bg1"/>
                </a:solidFill>
              </a:rPr>
              <a:t>Possibility </a:t>
            </a:r>
            <a:r>
              <a:rPr lang="en-US" sz="1600" dirty="0">
                <a:solidFill>
                  <a:schemeClr val="bg1"/>
                </a:solidFill>
              </a:rPr>
              <a:t>of interviewing speakers</a:t>
            </a:r>
            <a:r>
              <a:rPr lang="en-US" sz="1600" dirty="0" smtClean="0">
                <a:solidFill>
                  <a:schemeClr val="bg1"/>
                </a:solidFill>
              </a:rPr>
              <a:t>,</a:t>
            </a:r>
          </a:p>
          <a:p>
            <a:pPr>
              <a:spcAft>
                <a:spcPts val="0"/>
              </a:spcAft>
            </a:pPr>
            <a:r>
              <a:rPr lang="en-US" sz="1600" dirty="0" smtClean="0">
                <a:solidFill>
                  <a:schemeClr val="bg1"/>
                </a:solidFill>
              </a:rPr>
              <a:t>Admission </a:t>
            </a:r>
            <a:r>
              <a:rPr lang="en-US" sz="1600" dirty="0">
                <a:solidFill>
                  <a:schemeClr val="bg1"/>
                </a:solidFill>
              </a:rPr>
              <a:t>to the session room and presentations</a:t>
            </a:r>
            <a:r>
              <a:rPr lang="en-US" sz="1600" dirty="0" smtClean="0">
                <a:solidFill>
                  <a:schemeClr val="bg1"/>
                </a:solidFill>
              </a:rPr>
              <a:t>,</a:t>
            </a:r>
          </a:p>
          <a:p>
            <a:pPr>
              <a:spcAft>
                <a:spcPts val="0"/>
              </a:spcAft>
            </a:pPr>
            <a:r>
              <a:rPr lang="en-US" sz="1600" dirty="0" smtClean="0">
                <a:solidFill>
                  <a:schemeClr val="bg1"/>
                </a:solidFill>
              </a:rPr>
              <a:t>Simultaneous </a:t>
            </a:r>
            <a:r>
              <a:rPr lang="en-US" sz="1600" dirty="0">
                <a:solidFill>
                  <a:schemeClr val="bg1"/>
                </a:solidFill>
              </a:rPr>
              <a:t>interpretation of speakers</a:t>
            </a:r>
            <a:r>
              <a:rPr lang="en-US" sz="1600" dirty="0" smtClean="0">
                <a:solidFill>
                  <a:schemeClr val="bg1"/>
                </a:solidFill>
              </a:rPr>
              <a:t>,</a:t>
            </a:r>
          </a:p>
          <a:p>
            <a:pPr>
              <a:spcAft>
                <a:spcPts val="0"/>
              </a:spcAft>
            </a:pPr>
            <a:r>
              <a:rPr lang="en-US" sz="1600" dirty="0" smtClean="0">
                <a:solidFill>
                  <a:schemeClr val="bg1"/>
                </a:solidFill>
              </a:rPr>
              <a:t>Online </a:t>
            </a:r>
            <a:r>
              <a:rPr lang="en-US" sz="1600" dirty="0">
                <a:solidFill>
                  <a:schemeClr val="bg1"/>
                </a:solidFill>
              </a:rPr>
              <a:t>broadcasting of sessions. </a:t>
            </a:r>
            <a:endParaRPr lang="en-US" sz="1600" dirty="0" smtClean="0">
              <a:solidFill>
                <a:schemeClr val="bg1"/>
              </a:solidFill>
            </a:endParaRPr>
          </a:p>
          <a:p>
            <a:pPr>
              <a:spcAft>
                <a:spcPts val="0"/>
              </a:spcAft>
            </a:pPr>
            <a:endParaRPr lang="en-US" sz="1600" dirty="0" smtClean="0">
              <a:solidFill>
                <a:schemeClr val="bg1"/>
              </a:solidFill>
            </a:endParaRPr>
          </a:p>
          <a:p>
            <a:r>
              <a:rPr lang="en-US" sz="2000" b="1" dirty="0" smtClean="0">
                <a:solidFill>
                  <a:schemeClr val="bg1"/>
                </a:solidFill>
              </a:rPr>
              <a:t>For </a:t>
            </a:r>
            <a:r>
              <a:rPr lang="en-US" sz="2000" b="1" dirty="0">
                <a:solidFill>
                  <a:schemeClr val="bg1"/>
                </a:solidFill>
              </a:rPr>
              <a:t>media partners</a:t>
            </a:r>
            <a:r>
              <a:rPr lang="en-US" sz="2000" b="1" dirty="0" smtClean="0">
                <a:solidFill>
                  <a:schemeClr val="bg1"/>
                </a:solidFill>
              </a:rPr>
              <a:t>: </a:t>
            </a:r>
          </a:p>
          <a:p>
            <a:pPr>
              <a:spcAft>
                <a:spcPts val="0"/>
              </a:spcAft>
            </a:pPr>
            <a:r>
              <a:rPr lang="en-US" sz="1600" dirty="0" smtClean="0">
                <a:solidFill>
                  <a:schemeClr val="bg1"/>
                </a:solidFill>
              </a:rPr>
              <a:t>Use </a:t>
            </a:r>
            <a:r>
              <a:rPr lang="en-US" sz="1600" dirty="0">
                <a:solidFill>
                  <a:schemeClr val="bg1"/>
                </a:solidFill>
              </a:rPr>
              <a:t>of </a:t>
            </a:r>
            <a:r>
              <a:rPr lang="en-US" sz="1600" dirty="0" smtClean="0">
                <a:solidFill>
                  <a:schemeClr val="bg1"/>
                </a:solidFill>
              </a:rPr>
              <a:t>media partners</a:t>
            </a:r>
            <a:r>
              <a:rPr lang="en-US" sz="1600" dirty="0">
                <a:solidFill>
                  <a:schemeClr val="bg1"/>
                </a:solidFill>
              </a:rPr>
              <a:t>' </a:t>
            </a:r>
            <a:r>
              <a:rPr lang="en-US" sz="1600" dirty="0" smtClean="0">
                <a:solidFill>
                  <a:schemeClr val="bg1"/>
                </a:solidFill>
              </a:rPr>
              <a:t>logo </a:t>
            </a:r>
            <a:r>
              <a:rPr lang="en-US" sz="1600" dirty="0">
                <a:solidFill>
                  <a:schemeClr val="bg1"/>
                </a:solidFill>
              </a:rPr>
              <a:t>o</a:t>
            </a:r>
            <a:r>
              <a:rPr lang="en-US" sz="1600" dirty="0" smtClean="0">
                <a:solidFill>
                  <a:schemeClr val="bg1"/>
                </a:solidFill>
              </a:rPr>
              <a:t>n </a:t>
            </a:r>
            <a:r>
              <a:rPr lang="en-US" sz="1600" dirty="0">
                <a:solidFill>
                  <a:schemeClr val="bg1"/>
                </a:solidFill>
              </a:rPr>
              <a:t>printed materials, </a:t>
            </a:r>
            <a:endParaRPr lang="en-US" sz="1600" dirty="0" smtClean="0">
              <a:solidFill>
                <a:schemeClr val="bg1"/>
              </a:solidFill>
            </a:endParaRPr>
          </a:p>
          <a:p>
            <a:pPr>
              <a:spcAft>
                <a:spcPts val="0"/>
              </a:spcAft>
            </a:pPr>
            <a:r>
              <a:rPr lang="en-US" sz="1600" dirty="0" smtClean="0">
                <a:solidFill>
                  <a:schemeClr val="bg1"/>
                </a:solidFill>
              </a:rPr>
              <a:t>on </a:t>
            </a:r>
            <a:r>
              <a:rPr lang="en-US" sz="1600" dirty="0">
                <a:solidFill>
                  <a:schemeClr val="bg1"/>
                </a:solidFill>
              </a:rPr>
              <a:t>the website and on event banners.</a:t>
            </a:r>
            <a:endParaRPr lang="ru-RU" sz="1600" dirty="0" smtClean="0">
              <a:solidFill>
                <a:schemeClr val="bg1"/>
              </a:solidFill>
            </a:endParaRPr>
          </a:p>
          <a:p>
            <a:endParaRPr lang="ru-RU" sz="1600" dirty="0">
              <a:solidFill>
                <a:schemeClr val="bg1"/>
              </a:solidFill>
            </a:endParaRPr>
          </a:p>
          <a:p>
            <a:r>
              <a:rPr lang="ru-RU" dirty="0" smtClean="0"/>
              <a:t> </a:t>
            </a:r>
          </a:p>
          <a:p>
            <a:endParaRPr lang="ru-RU" dirty="0"/>
          </a:p>
        </p:txBody>
      </p:sp>
      <p:pic>
        <p:nvPicPr>
          <p:cNvPr id="8" name="Изображение 8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33" y="163367"/>
            <a:ext cx="1774404" cy="1011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8496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Макеты Разделителей">
  <a:themeElements>
    <a:clrScheme name="EABR">
      <a:dk1>
        <a:sysClr val="windowText" lastClr="000000"/>
      </a:dk1>
      <a:lt1>
        <a:sysClr val="window" lastClr="FFFFFF"/>
      </a:lt1>
      <a:dk2>
        <a:srgbClr val="37EE50"/>
      </a:dk2>
      <a:lt2>
        <a:srgbClr val="A0EDFF"/>
      </a:lt2>
      <a:accent1>
        <a:srgbClr val="24D6FF"/>
      </a:accent1>
      <a:accent2>
        <a:srgbClr val="00FF91"/>
      </a:accent2>
      <a:accent3>
        <a:srgbClr val="B482FF"/>
      </a:accent3>
      <a:accent4>
        <a:srgbClr val="FFAA46"/>
      </a:accent4>
      <a:accent5>
        <a:srgbClr val="FFF262"/>
      </a:accent5>
      <a:accent6>
        <a:srgbClr val="0032AF"/>
      </a:accent6>
      <a:hlink>
        <a:srgbClr val="79F8C1"/>
      </a:hlink>
      <a:folHlink>
        <a:srgbClr val="8BE4F9"/>
      </a:folHlink>
    </a:clrScheme>
    <a:fontScheme name="ЕАБР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Руководство по использованию шаблона презентации_NEW" id="{FBF6890F-DFB1-42D6-88D5-8D8402E3DEA9}" vid="{CE4EB22F-5118-4205-AEEE-500EBA661200}"/>
    </a:ext>
  </a:extLst>
</a:theme>
</file>

<file path=ppt/theme/theme2.xml><?xml version="1.0" encoding="utf-8"?>
<a:theme xmlns:a="http://schemas.openxmlformats.org/drawingml/2006/main" name="Макеты Текстовых слайдов">
  <a:themeElements>
    <a:clrScheme name="EABR">
      <a:dk1>
        <a:sysClr val="windowText" lastClr="000000"/>
      </a:dk1>
      <a:lt1>
        <a:sysClr val="window" lastClr="FFFFFF"/>
      </a:lt1>
      <a:dk2>
        <a:srgbClr val="37EE50"/>
      </a:dk2>
      <a:lt2>
        <a:srgbClr val="A0EDFF"/>
      </a:lt2>
      <a:accent1>
        <a:srgbClr val="24D6FF"/>
      </a:accent1>
      <a:accent2>
        <a:srgbClr val="00FF91"/>
      </a:accent2>
      <a:accent3>
        <a:srgbClr val="B482FF"/>
      </a:accent3>
      <a:accent4>
        <a:srgbClr val="FFAA46"/>
      </a:accent4>
      <a:accent5>
        <a:srgbClr val="FFF262"/>
      </a:accent5>
      <a:accent6>
        <a:srgbClr val="0032AF"/>
      </a:accent6>
      <a:hlink>
        <a:srgbClr val="79F8C1"/>
      </a:hlink>
      <a:folHlink>
        <a:srgbClr val="8BE4F9"/>
      </a:folHlink>
    </a:clrScheme>
    <a:fontScheme name="ЕАБР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Руководство по использованию шаблона презентации_NEW" id="{FBF6890F-DFB1-42D6-88D5-8D8402E3DEA9}" vid="{4D6BE53C-B6E5-4531-BB15-8C626DAD4489}"/>
    </a:ext>
  </a:extLst>
</a:theme>
</file>

<file path=ppt/theme/theme3.xml><?xml version="1.0" encoding="utf-8"?>
<a:theme xmlns:a="http://schemas.openxmlformats.org/drawingml/2006/main" name="1_Макеты Содержание">
  <a:themeElements>
    <a:clrScheme name="ЕАБР">
      <a:dk1>
        <a:sysClr val="windowText" lastClr="000000"/>
      </a:dk1>
      <a:lt1>
        <a:sysClr val="window" lastClr="FFFFFF"/>
      </a:lt1>
      <a:dk2>
        <a:srgbClr val="37EE50"/>
      </a:dk2>
      <a:lt2>
        <a:srgbClr val="A0EDFF"/>
      </a:lt2>
      <a:accent1>
        <a:srgbClr val="24D6FF"/>
      </a:accent1>
      <a:accent2>
        <a:srgbClr val="00FF91"/>
      </a:accent2>
      <a:accent3>
        <a:srgbClr val="B482FF"/>
      </a:accent3>
      <a:accent4>
        <a:srgbClr val="FFAA46"/>
      </a:accent4>
      <a:accent5>
        <a:srgbClr val="FFF262"/>
      </a:accent5>
      <a:accent6>
        <a:srgbClr val="0032AF"/>
      </a:accent6>
      <a:hlink>
        <a:srgbClr val="79F8C1"/>
      </a:hlink>
      <a:folHlink>
        <a:srgbClr val="8BE4F9"/>
      </a:folHlink>
    </a:clrScheme>
    <a:fontScheme name="ЕАБР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Руководство по использованию шаблона презентации_NEW" id="{FBF6890F-DFB1-42D6-88D5-8D8402E3DEA9}" vid="{9C2D4091-D3FA-498A-A4B8-B71F64A7566A}"/>
    </a:ext>
  </a:extLst>
</a:theme>
</file>

<file path=ppt/theme/theme4.xml><?xml version="1.0" encoding="utf-8"?>
<a:theme xmlns:a="http://schemas.openxmlformats.org/drawingml/2006/main" name="1_Макеты Текстовых слайдов">
  <a:themeElements>
    <a:clrScheme name="EABR">
      <a:dk1>
        <a:sysClr val="windowText" lastClr="000000"/>
      </a:dk1>
      <a:lt1>
        <a:sysClr val="window" lastClr="FFFFFF"/>
      </a:lt1>
      <a:dk2>
        <a:srgbClr val="37EE50"/>
      </a:dk2>
      <a:lt2>
        <a:srgbClr val="A0EDFF"/>
      </a:lt2>
      <a:accent1>
        <a:srgbClr val="24D6FF"/>
      </a:accent1>
      <a:accent2>
        <a:srgbClr val="00FF91"/>
      </a:accent2>
      <a:accent3>
        <a:srgbClr val="B482FF"/>
      </a:accent3>
      <a:accent4>
        <a:srgbClr val="FFAA46"/>
      </a:accent4>
      <a:accent5>
        <a:srgbClr val="FFF262"/>
      </a:accent5>
      <a:accent6>
        <a:srgbClr val="0032AF"/>
      </a:accent6>
      <a:hlink>
        <a:srgbClr val="79F8C1"/>
      </a:hlink>
      <a:folHlink>
        <a:srgbClr val="8BE4F9"/>
      </a:folHlink>
    </a:clrScheme>
    <a:fontScheme name="ЕАБР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Руководство по использованию шаблона презентации_NEW" id="{FBF6890F-DFB1-42D6-88D5-8D8402E3DEA9}" vid="{4D6BE53C-B6E5-4531-BB15-8C626DAD4489}"/>
    </a:ext>
  </a:extLst>
</a:theme>
</file>

<file path=ppt/theme/theme5.xml><?xml version="1.0" encoding="utf-8"?>
<a:theme xmlns:a="http://schemas.openxmlformats.org/drawingml/2006/main" name="2_Макеты Текстовых слайдов">
  <a:themeElements>
    <a:clrScheme name="EABR">
      <a:dk1>
        <a:sysClr val="windowText" lastClr="000000"/>
      </a:dk1>
      <a:lt1>
        <a:sysClr val="window" lastClr="FFFFFF"/>
      </a:lt1>
      <a:dk2>
        <a:srgbClr val="37EE50"/>
      </a:dk2>
      <a:lt2>
        <a:srgbClr val="A0EDFF"/>
      </a:lt2>
      <a:accent1>
        <a:srgbClr val="24D6FF"/>
      </a:accent1>
      <a:accent2>
        <a:srgbClr val="00FF91"/>
      </a:accent2>
      <a:accent3>
        <a:srgbClr val="B482FF"/>
      </a:accent3>
      <a:accent4>
        <a:srgbClr val="FFAA46"/>
      </a:accent4>
      <a:accent5>
        <a:srgbClr val="FFF262"/>
      </a:accent5>
      <a:accent6>
        <a:srgbClr val="0032AF"/>
      </a:accent6>
      <a:hlink>
        <a:srgbClr val="79F8C1"/>
      </a:hlink>
      <a:folHlink>
        <a:srgbClr val="8BE4F9"/>
      </a:folHlink>
    </a:clrScheme>
    <a:fontScheme name="ЕАБР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Руководство по использованию шаблона презентации_NEW" id="{FBF6890F-DFB1-42D6-88D5-8D8402E3DEA9}" vid="{4D6BE53C-B6E5-4531-BB15-8C626DAD4489}"/>
    </a:ext>
  </a:extLst>
</a:theme>
</file>

<file path=ppt/theme/theme6.xml><?xml version="1.0" encoding="utf-8"?>
<a:theme xmlns:a="http://schemas.openxmlformats.org/drawingml/2006/main" name="3_Макеты Текстовых слайдов">
  <a:themeElements>
    <a:clrScheme name="EABR">
      <a:dk1>
        <a:sysClr val="windowText" lastClr="000000"/>
      </a:dk1>
      <a:lt1>
        <a:sysClr val="window" lastClr="FFFFFF"/>
      </a:lt1>
      <a:dk2>
        <a:srgbClr val="37EE50"/>
      </a:dk2>
      <a:lt2>
        <a:srgbClr val="A0EDFF"/>
      </a:lt2>
      <a:accent1>
        <a:srgbClr val="24D6FF"/>
      </a:accent1>
      <a:accent2>
        <a:srgbClr val="00FF91"/>
      </a:accent2>
      <a:accent3>
        <a:srgbClr val="B482FF"/>
      </a:accent3>
      <a:accent4>
        <a:srgbClr val="FFAA46"/>
      </a:accent4>
      <a:accent5>
        <a:srgbClr val="FFF262"/>
      </a:accent5>
      <a:accent6>
        <a:srgbClr val="0032AF"/>
      </a:accent6>
      <a:hlink>
        <a:srgbClr val="79F8C1"/>
      </a:hlink>
      <a:folHlink>
        <a:srgbClr val="8BE4F9"/>
      </a:folHlink>
    </a:clrScheme>
    <a:fontScheme name="ЕАБР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Руководство по использованию шаблона презентации_NEW" id="{FBF6890F-DFB1-42D6-88D5-8D8402E3DEA9}" vid="{4D6BE53C-B6E5-4531-BB15-8C626DAD4489}"/>
    </a:ext>
  </a:extLst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Руководство по использованию шаблона презентации_NEW</Template>
  <TotalTime>12079</TotalTime>
  <Words>124</Words>
  <Application>Microsoft Office PowerPoint</Application>
  <PresentationFormat>Широкоэкранный</PresentationFormat>
  <Paragraphs>29</Paragraphs>
  <Slides>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6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11" baseType="lpstr">
      <vt:lpstr>Arial</vt:lpstr>
      <vt:lpstr>Calibri</vt:lpstr>
      <vt:lpstr>Verdana</vt:lpstr>
      <vt:lpstr>Макеты Разделителей</vt:lpstr>
      <vt:lpstr>Макеты Текстовых слайдов</vt:lpstr>
      <vt:lpstr>1_Макеты Содержание</vt:lpstr>
      <vt:lpstr>1_Макеты Текстовых слайдов</vt:lpstr>
      <vt:lpstr>2_Макеты Текстовых слайдов</vt:lpstr>
      <vt:lpstr>3_Макеты Текстовых слайдов</vt:lpstr>
      <vt:lpstr>Слайд think-cell</vt:lpstr>
      <vt:lpstr>Media Kit for EDB Business Forum 2024: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Руководство по использованию шаблона презентации (скрытый слайд – удалить перед распространением)</dc:title>
  <dc:creator>Крутских Мария А.</dc:creator>
  <cp:lastModifiedBy>Медведева Анастасия Сергеевна</cp:lastModifiedBy>
  <cp:revision>450</cp:revision>
  <cp:lastPrinted>2024-06-05T10:15:33Z</cp:lastPrinted>
  <dcterms:created xsi:type="dcterms:W3CDTF">2022-02-21T08:28:36Z</dcterms:created>
  <dcterms:modified xsi:type="dcterms:W3CDTF">2024-06-05T12:18:12Z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2021-09-24T00:00:00Z</vt:filetime>
  </property>
  <property fmtid="{D5CDD505-2E9C-101B-9397-08002B2CF9AE}" pid="3" name="Creator">
    <vt:lpwstr>Adobe InDesign 16.4 (Macintosh)</vt:lpwstr>
  </property>
  <property fmtid="{D5CDD505-2E9C-101B-9397-08002B2CF9AE}" pid="4" name="LastSaved">
    <vt:filetime>2021-10-09T00:00:00Z</vt:filetime>
  </property>
</Properties>
</file>